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5A1D6B-4ACE-46D9-BBB9-F087EE5B8B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6274184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10163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5862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0367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7236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301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5658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422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6726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81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42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9627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3D92AD7-2119-4FEF-90FB-412869EA9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807F5-C0BB-4D22-8EA5-69D6AF652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44904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D75E92-2E20-4BC7-82AB-3A4E542F85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61361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00974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5672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2128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811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8919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2223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2209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087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49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48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4363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9868A57-2F90-4E98-9668-61A44B292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1A5B6-DEBA-4DE0-B7BB-6967253E10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03647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03D59F-E6D6-445B-AAC1-E93BD83548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101270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30770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710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7701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690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8305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7975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378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25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68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74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09322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9B0F7F5-73AA-49CE-9912-863C686C3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74110-A74F-4C95-9439-370D1B2CA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02238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9EBE9-3458-44EE-A961-88B798B404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4021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4859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258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5308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1364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6194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9513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6198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4197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01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81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89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9142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A30EEE1-EB4A-4258-A0A5-9CE00BFE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A893D-634F-4879-8192-E53D2FEB9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71743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285E82-944C-48E6-B2D7-5B701DBC4F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96915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27671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2131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319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8115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722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3716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556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485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50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38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89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3744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6522A1C-7C5F-4BBD-ADAD-75A6893FC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1C565-9038-482E-B917-7BA874FE1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41201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408A77-73B1-4CC6-A904-2B5B164EC6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49905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41582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4776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0506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629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8850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3478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9295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646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137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28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87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43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8037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BED4702-1C33-400F-A06B-E1025E999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1AE1-034A-4BC4-9734-E8D1AA76E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72695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B2997-C09B-4239-9669-7F85D1F228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84390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22986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847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70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07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5503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884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2313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1218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978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0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45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27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3631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5F5C2D2-84BA-4ADF-B623-10D52319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EBDB6-15D0-47D9-A13B-3C1BB144D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77125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97183-7054-4C5D-ACF3-538CD75EC9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24308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95547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593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1774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118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377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6213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9387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7352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53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80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140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BE07155-8363-40CA-A8C5-FD90F7AF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194B3-32C1-40CE-814B-A7E8CDCE6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60565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DD193-A8CD-4D6F-A22B-0DB3033D2F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379313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11930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993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0769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2331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0817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973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358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5337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83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68027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75C6761-D5B5-45DD-9BDC-2AB2A5E6B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2C51A-6EF7-48B0-9B4D-5770F4DE18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03872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20180611_120940</Template>
  <TotalTime>2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2018-06-11T12:09:41Z</dcterms:created>
  <dcterms:modified xsi:type="dcterms:W3CDTF">2018-06-11T12:12:41Z</dcterms:modified>
</cp:coreProperties>
</file>