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33F5-46AC-A4F1-F9A727F0E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322848"/>
        <c:axId val="349323176"/>
      </c:lineChart>
      <c:catAx>
        <c:axId val="34932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23176"/>
        <c:crosses val="autoZero"/>
        <c:auto val="1"/>
        <c:lblAlgn val="ctr"/>
        <c:lblOffset val="100"/>
        <c:noMultiLvlLbl val="0"/>
      </c:catAx>
      <c:valAx>
        <c:axId val="34932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2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63C54-D02E-4230-9F41-10276BEE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2C1BF6-61BE-4519-B0BD-6E82E52505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88348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F641E-715B-4219-86A3-58113C8DA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2F490-19FB-4974-82A1-A94834298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9939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20180611_120850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Renault</dc:title>
  <dc:creator>Administrator</dc:creator>
  <cp:lastModifiedBy>Administrator</cp:lastModifiedBy>
  <cp:revision>1</cp:revision>
  <dcterms:created xsi:type="dcterms:W3CDTF">2018-06-11T12:08:51Z</dcterms:created>
  <dcterms:modified xsi:type="dcterms:W3CDTF">2018-06-11T12:08:55Z</dcterms:modified>
</cp:coreProperties>
</file>