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EED81-5D43-4F74-AAE9-3757A950B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083194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58117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516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652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939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7485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0859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3231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099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61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39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50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482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33A10A7-FBF1-4DFD-8D97-F5053AB70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53A6A-A409-4DB3-9531-43A29157B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6938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9864D0-C9C7-4DD3-BF58-CE3C30305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27389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79172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017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056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274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71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71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583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948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5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75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88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9465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C1E0719-DB14-48A0-99B9-F6CFFD574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A0B6B-2CF6-4C94-8BA0-29E1637E7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9908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F16E4-34F2-499D-9AD4-EC1542DE8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2578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6495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134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180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430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1952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078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525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40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4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18459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12A168-A0DE-4F05-92F2-DBA737E1F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0134C-192E-4D0B-8AE1-8BA611CF5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85222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5498CC-3972-4705-93C2-6BB395F88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0222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87292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924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7380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58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248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622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4330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614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57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5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57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4637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7E295F-634D-4C25-A3ED-0586747F1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75DAC-5317-4FB8-81A6-8587F5C05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22443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1E530D-5997-47BB-B55D-127EC08FFB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3930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87637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42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645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395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357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9169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324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040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60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1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00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503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73F35D5-DBA1-4C7E-A9C5-233D0748F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C95EE-3328-4A79-88AE-890E2E66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1503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0EA07-AB46-47A9-88AF-9F3920E393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91659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80394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617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258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243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467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6405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723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761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70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55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34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37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120390C-1FC6-490D-8B59-4F22BB7C5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D35E0-E9B6-46CC-9083-A4545D98D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5404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9CA58-FB5D-4B02-9E91-2B02B60A9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1319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87346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422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360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9180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503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8515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5536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586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25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9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0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2392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46CC6E9-AA4D-4E4C-8C9D-46E92560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88558-F8F0-4039-A792-1159D692C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4525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18C33-22F3-467F-994B-7C8874FA6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48442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95864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196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2729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133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5970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683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814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1023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35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21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342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CA83400-B310-42EA-B2FD-4D3082B5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7B9A5-C341-43EB-83EC-DC7A1905D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96617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DB9EB-E440-442E-ACEB-D806371296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8819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179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735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8811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3942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813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231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4265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856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07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41583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1F54E19-4F2C-48EF-A4D6-D03D9F826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C73EE-B88B-4746-B203-3C593FAD3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58370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20180611_120501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2018-06-11T12:05:02Z</dcterms:created>
  <dcterms:modified xsi:type="dcterms:W3CDTF">2018-06-11T12:08:01Z</dcterms:modified>
</cp:coreProperties>
</file>