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B3B2-4340-B9AC-B1ABA53277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193584"/>
        <c:axId val="277996616"/>
      </c:lineChart>
      <c:catAx>
        <c:axId val="1651935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96616"/>
        <c:crosses val="autoZero"/>
        <c:auto val="1"/>
        <c:lblAlgn val="ctr"/>
        <c:lblOffset val="100"/>
        <c:noMultiLvlLbl val="0"/>
      </c:catAx>
      <c:valAx>
        <c:axId val="277996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19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1022C-6071-492C-85CF-857BC43DC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230393-767B-46FF-8AF9-716BC03A38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790330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8011B5-2011-47C6-B0F7-1096DCF65A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894F7-0254-4352-BF9D-F25187E26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6538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20180611_115253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Renault</dc:title>
  <dc:creator>Administrator</dc:creator>
  <cp:lastModifiedBy>Administrator</cp:lastModifiedBy>
  <cp:revision>1</cp:revision>
  <dcterms:created xsi:type="dcterms:W3CDTF">2018-06-11T11:55:44Z</dcterms:created>
  <dcterms:modified xsi:type="dcterms:W3CDTF">2018-06-11T11:55:53Z</dcterms:modified>
</cp:coreProperties>
</file>