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B2A32C-C266-4C2E-AF20-30DEE9DB7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270125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04150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669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421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4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1919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828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819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5427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2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41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6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783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5818C21-49A3-44C8-8734-530C4FD60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4602E-3886-48E0-945F-F8CA6CCB0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605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355BF-F8F0-4612-8711-C8C1C559A3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6778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59287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666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864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4781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9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356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541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6848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5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04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4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8255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74C8E4D-018B-43AF-90A7-5D8979DB3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D2F85-79FC-4DE5-A3FF-18FABC155D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196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D2EC0B-2CB3-4422-8449-7D482DBB9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89678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6059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8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0540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859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200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23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556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601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22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73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733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D920DB5-D68A-4F53-992F-EFABB4B4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9DA4C-7EBA-4150-B451-674682DA0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45654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8C88E-86E0-451E-8CCE-A544FD1FD4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904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45057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4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974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992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26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21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2567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565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37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29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15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270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82D04A9-541D-4F61-B638-B21C7040E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7B45FA-EE13-4553-B000-31C61373BA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83391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3AA51-B825-4DAE-BB1D-0BC0094EB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9317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1255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6290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541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5733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64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506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6179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0182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36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12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81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61065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7273CF7-4579-4518-A206-9694D52C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3606D-B9C4-4079-BAF7-CD05BF859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8003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F8C58-F176-4132-87F8-0A6F9116C6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4006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5725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723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5723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2313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7975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694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48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705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13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1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50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90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2936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09D6C8C-2306-470C-B62F-BD22CC914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C5A16-3517-4994-801F-4F4DAE1A1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34140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54C3C1-5FA0-4A62-A9C8-26D8A5F81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84255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9330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597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00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686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574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288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4220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8778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9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203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834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36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178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EA0A74-6CFC-49AF-90EB-7DEE011F7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4B171-47BA-4460-90AE-35F46C213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81660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6C10DC-4560-47A3-AA73-3B49841E2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64453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2401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2741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755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9269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97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614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9980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970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84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53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6936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577198-FB21-470A-A6DB-C21E9B9A2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3C2DD-8E08-436C-A5ED-CACE212A1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56190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1842E-3CC9-4010-B929-7B959F5C7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3893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37328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348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19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981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659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280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6326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5833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73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9429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F26603-B432-4A23-B3E1-5FE49D047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6B264-A032-4FC9-96AD-70C611433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569920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20180611_113729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Lato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2018-06-11T11:37:30Z</dcterms:created>
  <dcterms:modified xsi:type="dcterms:W3CDTF">2018-06-11T11:40:32Z</dcterms:modified>
</cp:coreProperties>
</file>