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27A865-4E5C-4D7D-A1EA-4FBAB8FA4F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561037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77053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1098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384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4915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9001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48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8252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751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97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58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58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3197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5B3C492-C9A8-44BD-B249-7C6E27900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BFE4D-2101-445C-A57B-B265A66E3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29340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50C002-D089-43F2-9573-B6B33BAD05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287081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806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5045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0737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516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9953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0781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8373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407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890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9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80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4675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20D82F6-9B0F-46BE-B52F-825698A90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5A21E-BA3F-43AC-A175-4C8A99910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84099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A9DEC2-EB77-491A-B54D-23457C0C92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79370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46216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4819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3357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7659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769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1247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7177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7883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3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04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9606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63F77FF-0195-49FB-A9C9-83878A8B3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B1428-7ED4-46A4-8A82-25CB3629D3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37504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2A0BA-8D76-45E6-B837-D79FD39631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78135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64844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417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6770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5402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5666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4803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6747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685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36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80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95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7189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414401E-AE81-4238-8BA2-C4E241A2E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3EFBB-0FF1-453A-8109-EFE26E2CF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17908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E8CAB5-1C95-4741-8961-73DC26AF8D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368272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31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2446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486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8708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3652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6501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2902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0144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62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28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93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8997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991C701-4F29-432C-85FE-D7B8855E3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60E9F-82A1-4E5F-B4B2-CE2C7F202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14914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27824E-304A-4D97-B508-A1F935CFD6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13645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96408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3458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0431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513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4046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29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9236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1331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55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048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98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56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2959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07E41BE-273C-474E-BBB9-5E114E303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F1CA1-C50C-4950-AB60-8EE5619C8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86646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F3D4ED-32DA-48A3-A432-A0D488B694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597380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13997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5461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1894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6077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7112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2596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7625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9699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388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830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070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84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53073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C285F39-D2A1-4183-B4D1-51B478B4B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69A47-C907-41FE-A68F-90D858898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847313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91FF90-FE09-44AF-8F25-B8C7A6C519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755274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21480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1955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8784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474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2096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5788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4015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4550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49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10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82025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B5C9EA9-E785-4AE2-9A85-37BF4C37A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E0F02-F4A4-4CCA-8E9D-A47D74A37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9773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6B4A38-AE7D-4886-8CAC-6E6B0E3804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570745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98452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2855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0764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8212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819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8302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2196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898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64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4495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0434952-7F3A-4ADF-8D64-ED00814B4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1336A-38C9-4E56-9520-CE9A9A4D71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89655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20180611_113418</Template>
  <TotalTime>2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Calibri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2018-06-11T11:34:19Z</dcterms:created>
  <dcterms:modified xsi:type="dcterms:W3CDTF">2018-06-11T11:37:18Z</dcterms:modified>
</cp:coreProperties>
</file>