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78CDD-3BDE-486B-B882-9DA550AF3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546992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480449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722671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46829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5546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802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0835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72069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25996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464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68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8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550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2BD78A-8695-44CC-89A9-8CCF616F8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F3E1D-2772-45A1-9B9C-82CE8213F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35863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20180611_112721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Toyota Service SA</dc:title>
  <dc:creator>Administrator</dc:creator>
  <cp:lastModifiedBy>Administrator</cp:lastModifiedBy>
  <cp:revision>1</cp:revision>
  <dcterms:created xsi:type="dcterms:W3CDTF">2018-06-11T11:27:22Z</dcterms:created>
  <dcterms:modified xsi:type="dcterms:W3CDTF">2018-06-11T11:27:26Z</dcterms:modified>
</cp:coreProperties>
</file>