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3A6772-AF0E-47C0-9C73-0C1ECB810F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6127422"/>
              </p:ext>
            </p:extLst>
          </p:nvPr>
        </p:nvGraphicFramePr>
        <p:xfrm>
          <a:off x="457200" y="1468438"/>
          <a:ext cx="822960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0973489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681762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024627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022413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338005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483059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481699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801067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098592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592603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5063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Toyota Service Saudi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1945637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071442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0F74F7A-2F0B-4048-A94B-3DB78A064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Toyota Service SA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36D1D3-0941-444B-A393-69EF8E0C6A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4944414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20180611_112654</Template>
  <TotalTime>0</TotalTime>
  <Words>38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Lato</vt:lpstr>
      <vt:lpstr>Calibri</vt:lpstr>
      <vt:lpstr>Arial</vt:lpstr>
      <vt:lpstr>quintly_template</vt:lpstr>
      <vt:lpstr>Facebook Key Metrics Table | Toyota Service 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Toyota Service SA</dc:title>
  <dc:creator>Administrator</dc:creator>
  <cp:lastModifiedBy>Administrator</cp:lastModifiedBy>
  <cp:revision>1</cp:revision>
  <dcterms:created xsi:type="dcterms:W3CDTF">2018-06-11T11:26:55Z</dcterms:created>
  <dcterms:modified xsi:type="dcterms:W3CDTF">2018-06-11T11:26:59Z</dcterms:modified>
</cp:coreProperties>
</file>