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70A23A-831D-4136-84AC-537EB8349B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9082486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69777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934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257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6491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116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9312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8776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477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2774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3077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128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7319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314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261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70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@ToyotaServiceSa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5592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375BED5-8E94-4B66-B6A6-E535B81C1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Toyota Service 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062E9-DBC1-44BF-A210-340EC44D9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926145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20180611_112628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Toyota Service 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Toyota Service SA</dc:title>
  <dc:creator>Administrator</dc:creator>
  <cp:lastModifiedBy>Administrator</cp:lastModifiedBy>
  <cp:revision>1</cp:revision>
  <dcterms:created xsi:type="dcterms:W3CDTF">2018-06-11T11:26:29Z</dcterms:created>
  <dcterms:modified xsi:type="dcterms:W3CDTF">2018-06-11T11:26:35Z</dcterms:modified>
</cp:coreProperties>
</file>