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A53EAE-15A1-4CB2-A7C4-6FF7237182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2114334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53434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8861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39598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8019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03900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72937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1509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8259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94693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0500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45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1748678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287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3274C22-2627-45C1-AC72-2A292A761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Toyota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82581-6CC0-4408-860D-F74007DFE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859876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20180611_111629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Facebook Key Metrics Table | Toyota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Toyota</dc:title>
  <dc:creator>Administrator</dc:creator>
  <cp:lastModifiedBy>Administrator</cp:lastModifiedBy>
  <cp:revision>1</cp:revision>
  <dcterms:created xsi:type="dcterms:W3CDTF">2018-06-11T11:16:29Z</dcterms:created>
  <dcterms:modified xsi:type="dcterms:W3CDTF">2018-06-11T11:16:34Z</dcterms:modified>
</cp:coreProperties>
</file>