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DED3A8-F8E1-4E9E-BF69-CC5787DD6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5621652"/>
              </p:ext>
            </p:extLst>
          </p:nvPr>
        </p:nvGraphicFramePr>
        <p:xfrm>
          <a:off x="457200" y="1468438"/>
          <a:ext cx="822960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18826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6890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6372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1830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0936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1239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7933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114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7131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30468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5224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3125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6313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9348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49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763386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39194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D42F39C-B59D-4630-B0B1-F2131762F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460F1-465A-4837-81A1-23525A7B4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645735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20180611_111559</Template>
  <TotalTime>0</TotalTime>
  <Words>55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Twitter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Toyota</dc:title>
  <dc:creator>Administrator</dc:creator>
  <cp:lastModifiedBy>Administrator</cp:lastModifiedBy>
  <cp:revision>1</cp:revision>
  <dcterms:created xsi:type="dcterms:W3CDTF">2018-06-11T11:16:00Z</dcterms:created>
  <dcterms:modified xsi:type="dcterms:W3CDTF">2018-06-11T11:16:05Z</dcterms:modified>
</cp:coreProperties>
</file>