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A05681-6DDD-455F-8AE2-C70141B531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9977709"/>
              </p:ext>
            </p:extLst>
          </p:nvPr>
        </p:nvGraphicFramePr>
        <p:xfrm>
          <a:off x="457200" y="1468438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671980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4032436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03437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30905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0143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806842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620157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6903708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94196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376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729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toyotaalj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82622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7DC7694-9997-44C2-B576-F9EDEA627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Toyota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39F900-D9EF-438E-876A-80DB9A814A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284917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20180611_111538</Template>
  <TotalTime>0</TotalTime>
  <Words>30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Instagram Key Metrics Table | Toyota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Toyota</dc:title>
  <dc:creator>Administrator</dc:creator>
  <cp:lastModifiedBy>Administrator</cp:lastModifiedBy>
  <cp:revision>1</cp:revision>
  <dcterms:created xsi:type="dcterms:W3CDTF">2018-06-11T11:15:39Z</dcterms:created>
  <dcterms:modified xsi:type="dcterms:W3CDTF">2018-06-11T11:15:44Z</dcterms:modified>
</cp:coreProperties>
</file>