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0600011-F8BD-4951-A91D-E3665753C17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5152390"/>
              </p:ext>
            </p:extLst>
          </p:nvPr>
        </p:nvGraphicFramePr>
        <p:xfrm>
          <a:off x="457200" y="1468438"/>
          <a:ext cx="8229600" cy="767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17078914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9135537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2444577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287501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6781194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2169703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8889545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0460814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2702409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48083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07803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Toyota Saudi Arabia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1748678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9887242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05547F0B-7A7E-42CD-AA69-CA3D42EA51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Toyota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21E69C-E0B0-4815-9217-5F40A05872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40211173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20180611_111402</Template>
  <TotalTime>0</TotalTime>
  <Words>36</Words>
  <Application>Microsoft Office PowerPoint</Application>
  <PresentationFormat>On-screen Show (4:3)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Arial</vt:lpstr>
      <vt:lpstr>Lato</vt:lpstr>
      <vt:lpstr>quintly_template</vt:lpstr>
      <vt:lpstr>Facebook Key Metrics Table | Toyota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 | Toyota</dc:title>
  <dc:creator>Administrator</dc:creator>
  <cp:lastModifiedBy>Administrator</cp:lastModifiedBy>
  <cp:revision>1</cp:revision>
  <dcterms:created xsi:type="dcterms:W3CDTF">2018-06-11T11:14:04Z</dcterms:created>
  <dcterms:modified xsi:type="dcterms:W3CDTF">2018-06-11T11:14:09Z</dcterms:modified>
</cp:coreProperties>
</file>