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95DE6-A1C1-4B7F-BEC7-DE81467EE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855980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32696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504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7986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263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3993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265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578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19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67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36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4075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C8350A-564E-4D8A-95C6-8D53A36F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70826-9B97-4940-9713-6DC2B0BBA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65731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ACCA0-7587-430E-B567-430C05BC2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8328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143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209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004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22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867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716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9778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733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39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80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10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8379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877E45F-68FD-4B6B-B5D2-E5315C284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CE855-1EA0-41F6-BE6E-D101EEAF9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88419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F63499-4920-442B-8F08-796C516DA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0735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07481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646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932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14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731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730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383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419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6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3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290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9C38E0-70D4-4E69-8F74-C15DF6D89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572A5-8D53-4BDC-B409-B60D4CA8C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16661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3663F-257C-42BB-9AAA-30B354372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2591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7062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683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893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252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456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32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877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22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9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11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70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1053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23DAEFE-1503-47F4-A734-C89FCB5B3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E1910-7654-43A7-9DCA-D42F9A676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14908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988972-18E5-485C-8177-6AA554EF3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6703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2328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5872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4264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316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609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336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88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697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77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27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0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5348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B2FCA7-E148-4FBF-8F62-21BE6B89D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7665A-8747-4402-9B23-2C0AAD620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964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F5035-585B-4058-94C1-B9633A437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5197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40193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120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1806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851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678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1837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817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468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3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59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9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86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8686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CE890C-6617-4D9C-AC7E-F7E108FFC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6BD91-6209-4644-B67D-C6868A775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7821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B41FA-9981-4D17-B87E-0CE4545AEE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83966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6823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005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258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06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982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8712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15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547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4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02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32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6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015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3DB494-4238-4C84-B96B-14FFD753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668B9-040B-4699-BF98-60C44616F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5637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04017-C893-4673-8001-01EFF0686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0002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725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75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359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958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940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5233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4012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209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0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1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3084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92563A6-70D7-4635-A695-2CF894EAF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41E8B-EF9D-4F81-BA97-49E0B4398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7635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8A4C3-68B2-4A60-A9C3-2ECE6C9BAC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4015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2840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60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80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969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603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620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66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6302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16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334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AFEFF40-F746-4D06-84B5-6DF85841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E00EC-AE3B-463D-A20B-38CD6A43C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08951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20180610_224546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2018-06-10T22:45:47Z</dcterms:created>
  <dcterms:modified xsi:type="dcterms:W3CDTF">2018-06-10T22:48:50Z</dcterms:modified>
</cp:coreProperties>
</file>