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7E02F0-D205-4D93-8595-00C5585D18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822679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39813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144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9043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4527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105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2497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5103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192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45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78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13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5315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E290745-FA3C-4AF5-A724-F754492D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5D2AB-F593-4C23-A164-2D7953D7E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43063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11467B-0622-42CF-908A-AD0A45420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5279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71933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102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6360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09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499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738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2853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7097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85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75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9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0238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2C65EF0-3804-49CD-A6D7-0DF28B12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6C9C5-14D6-4C68-B862-2DBA988E7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9571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5F2F3-E230-44F0-8D01-5D385967B1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0457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39701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156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9246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065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5686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030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521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119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95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12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796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695258-0EC7-4C4C-B2BB-57BF8B8B2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9177D-FCA4-435B-A349-1CF8DF131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10834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7E645-3A62-4325-92F4-A9BA7C8F4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06463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57040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44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468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537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129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227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191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7608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5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37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16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182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8C23D18-1733-4FDD-AA22-847C4B460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58960-26D6-4B06-93EB-A6FAD8054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76706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78572-513A-477F-9C41-5A97A1E7D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5494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7711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2778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271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119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925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080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211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2503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81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5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91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3586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F2DD58-E746-4174-A44B-7C46CD689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EE39A-8E88-4FE7-A1C0-DB06E6340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78889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62302-AAD8-4B5A-B221-FA38879A3C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9486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63171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9402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0110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210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509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886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9610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326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9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1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70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0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4795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83E1403-2F60-4C18-A338-A60B0D95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1C12F-6C3F-4C4E-96C1-6B13BE604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46010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212F5-A78A-4CE2-8C8A-D4036794C2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165983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36897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138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277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4736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680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504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953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4462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97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18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9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05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0083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1C00FF8-1089-4777-A8B4-4C91ED211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4ADCE-260F-47D9-A5D1-A799E5447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6146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79FD39-7A45-448B-BB4A-C3F331360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7059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0597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75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401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2375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626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756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5214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6149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94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0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415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3A00AED-8F0A-4239-8854-CDD1CA1C0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9408A-5A6E-47F3-8234-7C4E73F0A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4294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50B29-C748-47BE-B5AC-B9AD439FE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35178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88333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67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621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033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932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456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614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702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43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0266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EDA4A21-9084-4A34-BB74-AF138380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1A762-F57B-449A-854A-7E33C9E68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06154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20180610_223836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2018-06-10T22:38:37Z</dcterms:created>
  <dcterms:modified xsi:type="dcterms:W3CDTF">2018-06-10T22:41:36Z</dcterms:modified>
</cp:coreProperties>
</file>