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C56AF-8160-4A70-842F-B9A5350C8E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942666"/>
              </p:ext>
            </p:extLst>
          </p:nvPr>
        </p:nvGraphicFramePr>
        <p:xfrm>
          <a:off x="457200" y="1468438"/>
          <a:ext cx="8229600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48167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463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6060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7789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81651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59404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6279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44952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474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- 2018-05-31 16:10:29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رمضان من رينو، فرصة لا تفوت 
#رينو #عروض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offers from Renault
#Renault #Offers #Ramadan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535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- 2018-05-30 13:35:27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سيارتك من رينو لأجواء الصيف المنعشة
#رينو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Prepare your Renault car to a refreshing summer breeze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5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17:52:57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تقبل صيامنا ودعائنا 
#رينو #السعودية #سيارات #رمضان_كريم #دعاء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08598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3B6A3BD-C43A-42DC-B009-1526AB8EF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- 1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A87367-C2BE-4643-A94E-32AF02345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236446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C7258D-5263-4E4A-8467-1EB2D5BC89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46982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90887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7854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05877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563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6677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094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4160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655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- 2018-05-29 14:16:21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للفائز الأول بصيانة لمدة سنتين مجاناً من رينو 
سجل الأن لتصبح عضو رينو المميز: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https://myrenault-me.com/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Congratulation to the first winner of two years free service at Renault 
Register for my Renault: https://myrenault-me.com/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29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- 2018-05-28 15:51:41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73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- 2018-05-27 13:59:35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972237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796B90-70B4-47A5-85DA-8FBFA524B5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- 2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F71644-1C47-4E6D-9D68-85097468A0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1221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426AC0-9D7E-4EB9-AE6C-569511A786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385285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467385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8853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181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5713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517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299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624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1927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14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- 2018-05-24 14:47:53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07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- 2018-05-22 23:29:12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إمساكية رمضان للحفاظ على مواقيت الإمساك والإفطار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timetable will help you make sure of starting to fast and the Iftar time 
#RamadanKareem  #KSA #Cars #Renault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65276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07048B5-B624-415D-8C13-772A97B8E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- 3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C6FC2F-2EC2-4445-BBD8-D51913DB52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612200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9C4D29-80A9-454E-BDD0-8EC705C1EE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1627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0512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3059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964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854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59745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7632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6180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8761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595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13:58:39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463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- 2018-05-21 13:56:32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#تاليسمان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#TALISMAN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600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- 2018-05-20 10:50:49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2997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4E1630D-6820-4739-8F87-604402639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- 4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5D4C04-51F3-4412-BB1F-C6E5EE2A20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028228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83AD6-1A27-48BA-8C75-BCCBC6156E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57017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09357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663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4788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46287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2630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954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8661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696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46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15:40:37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احجز واربح مع رينو. اضغط على الرابط وحمل البرنامج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https://bit.ly/2wzx8nu
https://apple.co/2eKWrMD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#خدمات #سيارات #رمضان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Book and win with Renault. Click on the link and download the app:
https://bit.ly/2wzx8nu
https://apple.co/2eKWrMD
#Renault #Services #Cars #Ramadan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124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15:36:42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#ميجان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#MEGANE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526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14:00:58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10739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93AA05A-C427-4B5F-843A-E5DBE47C9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- 5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DCEA-07E1-46AF-A0AB-839F784F79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575157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35B788-DA05-4A45-B93C-6E16353225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890035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4983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3368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1081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1979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4885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3934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8708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7835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797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- 2018-05-17 10:55:10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#كوليوس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#KOLEOS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0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17:30:06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هلالك ياشهر الخير وكل عام وأنتم بخير 
#رينو #السعودية #سيارات #رمضان_كريم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Ramadan has arrived, Ramadn Kareem 
#RamadanKareem  #KSA #Cars #Renult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775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#داستر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#DUSTER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429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- 2018-05-16 16:27:36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 رينو غير في شهر الخير
#رمضان #رينو #عروض #كابتشر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our latest offers for Ramadan
#Renault #offers #Ramadan #CAPTUR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594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8C07F81F-9154-48F4-9868-816528A8D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- 6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BF221A-A21A-43B8-A50A-7DDD5BB078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9189703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857865-C05B-426D-9309-ADA714E613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93498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9924577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1655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0798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835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9342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7771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4534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225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29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16:41:53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تعكس الخطوط الانسيابية والأنيقة ووضع القيادة الذي أعيد تصميمه بمواد ذات جودة ونهاية المقدمة المجدّدة هوية الشكل الجديد لرينو
#رينو #السعودية #سيارات #سيمبول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Flowing and elegant lines, a driving position redesigned with quality materials, and a front end reworked to reflect Renault's new visual identity
#Renault #DUSTER #KSA #Cars #SYMBOL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791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- 2018-05-14 15:10:45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43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- 2018-05-13 16:00:57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تعتبر مقصورة أر سبيس الإختبارية مساحة للتقاسم بين الوالدين والأطفال، وهذا ما تعززه موادها وملمس خاماتها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R-Space concept cabin is a space for sharing for parents and children, and this is reinforced by its materials and textures.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805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- 2018-05-12 21:59:45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503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A81DC1-9AF5-4F14-A543-731B073A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- 7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6FE89A-3531-4CB8-BC56-A488759624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5826149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612776-17D0-4C6A-9F05-EC74718AAA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400628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058378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5124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7904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5925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5818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0367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81958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24214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- 2018-05-10 16:14:08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تستطيع ايجاد الأربع كلمات المخفية؟ شاركونا الجواب في التعليقات 
#رينو #السعودية #سيارات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 you find the four missing words? Share with us your answer in the comment section
#KSA #Renault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04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- 2018-05-09 17:43:12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لدينا الآن مجموعة سيارات متناسقة بوجه عام، مع احتفاظ كل موديل بجاذبيته الخاصة. وهذه مجرد بداية
#رينو #السعودية #سيارات #سيارات_الإختبارية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now have a consistent range across the board, with each model retaining its own distinct personality. And that's just the start
#KSA #Renault #Cars #ConceptCar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08212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0CD525A-D7DB-41DE-8396-57C46CA43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- 8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A7AB9C-D775-492D-B69F-9215188E01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57494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11E0C7-FACF-4B4B-866A-28DB982247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2057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05933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13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031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2755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726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8011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2590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79805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582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Renault - Gulf Advantage Automobiles - 2018-05-08 16:57:05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تضمن الصيانة الدورية لسيارة رينو أدائها الفائق وطول عمرها. نقدم حلولاً جاهزة، لدعمك طوال عمر السيارة.
فقط قم بضغط على الرابط: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www.myrenault-me.com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رينو #السعودية #سيارات #صيانة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Regular maintenance of your Renault ensures its performance and extends its life. To support you throughout the life of your car.
Just visit the link: www.myrenault-me.com 
#Renault #CarService #KSA #Cars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07011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A1A156A-C268-44A1-9302-1E3802CB5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Renault - 9 of 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E3897-129D-4EF6-80D4-A99C85438B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2411389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20180610_222748</Template>
  <TotalTime>3</TotalTime>
  <Words>657</Words>
  <Application>Microsoft Office PowerPoint</Application>
  <PresentationFormat>On-screen Show (4:3)</PresentationFormat>
  <Paragraphs>290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Calibri</vt:lpstr>
      <vt:lpstr>Arial</vt:lpstr>
      <vt:lpstr>quintly_template</vt:lpstr>
      <vt:lpstr>Facebook Own Posts Table | Renault - 1 of 9</vt:lpstr>
      <vt:lpstr>Facebook Own Posts Table | Renault - 2 of 9</vt:lpstr>
      <vt:lpstr>Facebook Own Posts Table | Renault - 3 of 9</vt:lpstr>
      <vt:lpstr>Facebook Own Posts Table | Renault - 4 of 9</vt:lpstr>
      <vt:lpstr>Facebook Own Posts Table | Renault - 5 of 9</vt:lpstr>
      <vt:lpstr>Facebook Own Posts Table | Renault - 6 of 9</vt:lpstr>
      <vt:lpstr>Facebook Own Posts Table | Renault - 7 of 9</vt:lpstr>
      <vt:lpstr>Facebook Own Posts Table | Renault - 8 of 9</vt:lpstr>
      <vt:lpstr>Facebook Own Posts Table | Renault - 9 of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Renault - 1 of 9</dc:title>
  <dc:creator>Administrator</dc:creator>
  <cp:lastModifiedBy>Administrator</cp:lastModifiedBy>
  <cp:revision>1</cp:revision>
  <dcterms:created xsi:type="dcterms:W3CDTF">2018-06-10T22:27:49Z</dcterms:created>
  <dcterms:modified xsi:type="dcterms:W3CDTF">2018-06-10T22:30:50Z</dcterms:modified>
</cp:coreProperties>
</file>