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B5AE5-3674-492F-AF61-C3FBBAC145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125510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9554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8518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631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427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8496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3859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249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0680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4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36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68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25015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402D0AB-6B6C-4658-AAEA-D074F24E8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84DBF-786B-42F4-A513-80D23197C7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554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51DE5-8D7F-4F86-8953-F0F6805181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0393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12818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289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2310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70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173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188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093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245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3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25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2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4087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498A191-5D79-44D5-9372-7B39306A8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EB338-5319-4572-AE3A-41A181BA7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90790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7CBCB1-9E8D-4006-BDFE-7D1DD6D647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86439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85846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446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340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655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503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863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304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802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76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58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4051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5A860F-AD87-46A1-A8AC-7975616E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3F2F4-23AD-4B5B-868A-04F9989BC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44581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90AD15-F208-451E-8731-ABF34867B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96451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47154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0011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4944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0127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710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0155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764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2121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6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16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04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4520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B102AD5-0A1E-421E-8C33-96BC635A7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843E9-C074-44E7-B77B-C4D4EFAF1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13692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06C394-ABF3-4D67-9B19-EC84F89FD3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70955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78994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4155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294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3314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132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7371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6667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7489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83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73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05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7321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A672F7B-7550-474A-8F30-7C5324628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9A18C-FB62-475B-96AE-8801DBE96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07162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A2D421-4F55-451D-970B-52A6BDE5C9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8427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4987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0243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755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339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1882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0395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0491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109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65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69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43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37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6637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A076879-B75E-45BF-8202-2F3EDDCDF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1E225-5068-4DAE-A16B-FFA7697F4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93468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08CAA3-9720-4EE1-8697-4A13C04C8D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582585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95980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6531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4972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468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411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898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4777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0672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39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51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99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48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9926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4E7715A-552B-4F37-909D-E1B337959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5A47C-09DB-4C0D-8E41-A367DE9A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76886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8FEA1B-1BCC-4D7A-89FB-E485BA98C0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689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55149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7094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1865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5110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99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7268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7632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6479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09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536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6142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A5AAD4E-023B-4FD9-8074-1620EA435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F4A2D-C62A-4CC4-8689-250539936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1858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C484C8-4C33-41C5-8F1E-DAAB40A405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2753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72839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7726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717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615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4747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5938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6425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64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37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1629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0F0CC42-0960-4CC6-84EC-89B0263C5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034E7-5F5F-442C-93C6-1D71CD36BF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03210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20180610_213606</Template>
  <TotalTime>2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2018-06-10T21:36:07Z</dcterms:created>
  <dcterms:modified xsi:type="dcterms:W3CDTF">2018-06-10T21:39:06Z</dcterms:modified>
</cp:coreProperties>
</file>