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A4B36-4194-4A5A-B1AF-ADF1E9B93F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6350880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79060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1577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8817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6996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0110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82583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7436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1838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654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11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873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48077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1848716-07FF-486C-AA2A-A004C7BB5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EB120A-D077-44FB-95E9-98D1A71A9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004298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19E75-7B3E-4125-AAE8-C04BE9F782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60178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69468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79212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79028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7238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8180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2014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4393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826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97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680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7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99992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9DC61F1-3A55-4298-A4FE-E50D8EA9A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F6E9A-F580-47D4-8E03-41D70BC00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767193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3365C7-86F6-4DE4-B521-8ABFA6D547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483024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56357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6715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5855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1522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447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41588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9327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2507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52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402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06089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E94031E-C405-4611-80EA-779E79598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AD4171-A155-4449-9159-A5580720B8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429597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FE207F-B171-4784-B6C2-3771209C8D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478126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36990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7709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69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6330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4127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61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04838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5523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93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478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96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2817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6447E14-241E-41BC-B60B-8E6045048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C87C86-C877-4A1D-8B72-FD05E71679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8036752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0BBCB8-7927-4B7E-BF18-E09A4ED3CF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76682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168168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82215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0235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9607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0044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134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4766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17877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730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65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44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660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342A30B-0485-4138-98E8-49EDB5907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53A5E-39FA-4B4C-B2E8-9C8EB59B7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41290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E0E940-2E61-4CE2-9800-704421BBA1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51640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637002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97858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56578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40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4769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5739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8628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0812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7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83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5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92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0452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58B58D4-89B9-4F75-B0D8-245341EF5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0AFC7-1A7D-4D8B-BF20-15A66E2351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4164445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609278-7BC6-4BAB-9D47-18560D18B0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520103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978540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1529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1808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0404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2785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8584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70970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9357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79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04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200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174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29806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462548D-ADC5-4BA3-BC4D-879015C71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457757-492D-473A-BC99-43E12CBB14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70642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676DEA-AF52-4C8C-B9C7-6A0124FBEE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640774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69700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0798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4833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7561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733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8330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7649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269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935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32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16552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6843E57-BE44-4756-8394-A0FDE74CD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9D4DC0-3281-46EB-9650-8CD530599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56337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DAC4E1-1E4F-4331-91F6-81368991FA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78367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8887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3862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3764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3566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1761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85454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2163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3942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828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51427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BE48682-9839-4A1C-A03D-CAAB26D099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D6083C-5064-4A19-B874-0E970CA509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580233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20180610_200231</Template>
  <TotalTime>2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Calibri</vt:lpstr>
      <vt:lpstr>Arial</vt:lpstr>
      <vt:lpstr>Lato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2018-06-10T20:02:32Z</dcterms:created>
  <dcterms:modified xsi:type="dcterms:W3CDTF">2018-06-10T20:05:31Z</dcterms:modified>
</cp:coreProperties>
</file>