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1"/>
      <p:bold r:id="rId12"/>
      <p:italic r:id="rId13"/>
      <p:boldItalic r:id="rId1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6405"/>
  </p:normalViewPr>
  <p:slideViewPr>
    <p:cSldViewPr snapToGrid="0">
      <p:cViewPr varScale="1">
        <p:scale>
          <a:sx n="113" d="100"/>
          <a:sy n="113" d="100"/>
        </p:scale>
        <p:origin x="2040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3.fntdata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4.fntdata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6/10/2018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6/10/2018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6/10/2018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6/10/2018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6/10/2018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6/10/2018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6/10/2018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6/10/2018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6/10/2018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6/10/2018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1996A8B-A1F3-4606-A6CD-1EC397A46DA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16157468"/>
              </p:ext>
            </p:extLst>
          </p:nvPr>
        </p:nvGraphicFramePr>
        <p:xfrm>
          <a:off x="457200" y="1468438"/>
          <a:ext cx="8229600" cy="3108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334085590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3279298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1451369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48198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3017576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9420494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1480160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020735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68494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Renault - Gulf Advantage Automobiles - 2018-05-31 16:10:29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عروض رمضان من رينو، فرصة لا تفوت 
#رينو #عروض #سيارات #رمضان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Ramadan offers from Renault
#Renault #Offers #Ramadan #Cars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29116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Renault - Gulf Advantage Automobiles - 2018-05-30 13:35:27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جهز سيارتك من رينو لأجواء الصيف المنعشة
#رينو #خدمات #سيارات #رمضان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Prepare your Renault car to a refreshing summer breeze
#Renault #Services #Cars #Ramadan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0.0119 %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50143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Renault - Gulf Advantage Automobiles - 2018-05-29 17:52:57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اللهم تقبل صيامنا ودعائنا 
#رينو #السعودية #سيارات #رمضان_كريم #دعاء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0.0102 %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9280979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1E74ED1A-9103-420C-A2F7-73F3C82537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Renault - 1 of 9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2FCA6A9-3D20-4267-9A71-1089ABE1D6F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23432374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EC72885-FFC1-464C-B503-71B35CEB58D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68032201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331647611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0011548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7535413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2779769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9532514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2936627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7819145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3666742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44885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Renault - Gulf Advantage Automobiles - 2018-05-29 14:16:21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نبارك للفائز الأول بصيانة لمدة سنتين مجاناً من رينو 
سجل الأن لتصبح عضو رينو المميز: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https://myrenault-me.com/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رينو #خدمات #سيارات #رمضان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Congratulation to the first winner of two years free service at Renault 
Register for my Renault: https://myrenault-me.com/
#Renault #Services #Cars #Ramadan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57547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Renault - Gulf Advantage Automobiles - 2018-05-28 15:51:41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عروض رينو غير في شهر الخير
#رمضان #رينو #عروض #داستر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Check out our latest offers for Ramadan
#Renault #offers #Ramadan #DUSTER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0.0119 %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28292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Renault - Gulf Advantage Automobiles - 2018-05-27 13:59:35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عروض رينو غير في شهر الخير
#رمضان #رينو #عروض #كابتشر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Check out our latest offers for Ramadan
#Renault #offers #Ramadan #CAPTUR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0.0051 %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69032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ACC8BDAB-D199-4C84-A42C-79C80748BE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Renault - 2 of 9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7BDB5E2-C410-41DF-B7B8-0779AE37E1C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14764510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25B2331-BA2A-45A1-8BDD-74734FDB384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67445501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29108522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4918776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8284041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6493872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966168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7441308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4484981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5919468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85383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Renault - Gulf Advantage Automobiles - 2018-05-24 14:47:53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احجز واربح مع رينو. اضغط على الرابط وحمل البرنامج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https://bit.ly/2wzx8nu
https://apple.co/2eKWrMD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رينو #خدمات #سيارات #رمضان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Book and win with Renault. Click on the link and download the app:
https://bit.ly/2wzx8nu
https://apple.co/2eKWrMD
#Renault #Services #Cars #Ramadan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38132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Renault - Gulf Advantage Automobiles - 2018-05-22 23:29:12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إمساكية رمضان للحفاظ على مواقيت الإمساك والإفطار 
#رينو #السعودية #سيارات #رمضان_كريم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The timetable will help you make sure of starting to fast and the Iftar time 
#RamadanKareem  #KSA #Cars #Renault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7594218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D9069319-8294-4727-B444-F7781DE4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Renault - 3 of 9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8F7D22A-68B7-4F9B-9E61-7B02A385E94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7323973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3BDE53F-7DD1-4AA2-B9FE-4A2F52AC6B5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33779007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325102969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8942560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8057894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0856248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6306290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7111151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2642188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4413916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69320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Renault - Gulf Advantage Automobiles - 2018-05-21 13:58:39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احجز واربح مع رينو. اضغط على الرابط وحمل البرنامج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https://bit.ly/2wzx8nu
https://apple.co/2eKWrMD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رينو #خدمات #سيارات #رمضان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Book and win with Renault. Click on the link and download the app:
https://bit.ly/2wzx8nu
https://apple.co/2eKWrMD
#Renault #Services #Cars #Ramadan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64906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Renault - Gulf Advantage Automobiles - 2018-05-21 13:56:32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عروض رينو غير في شهر الخير
#رمضان #رينو #عروض #تاليسمان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Check out our latest offers for Ramadan
#Renault #offers #Ramadan #TALISMAN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0.0136 %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20035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Renault - Gulf Advantage Automobiles - 2018-05-20 10:50:49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عروض رينو غير في شهر الخير
#رمضان #رينو #عروض #سيمبول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Check out our latest offers for Ramadan
#Renault #offers #Ramadan #SYMBOL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0.0051 %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1354642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545C44E1-1DC7-42BC-82B6-A556C58223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Renault - 4 of 9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74B38DB-9B33-4557-BFC7-7D98FD80949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20434446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56973E0-3EDD-489F-9BE6-0219C863CFF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47929530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234766156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7042305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7102746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9290424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3540509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1307304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3033241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4491873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40431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Renault - Gulf Advantage Automobiles - 2018-05-17 15:40:37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احجز واربح مع رينو. اضغط على الرابط وحمل البرنامج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https://bit.ly/2wzx8nu
https://apple.co/2eKWrMD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رينو #خدمات #سيارات #رمضان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Book and win with Renault. Click on the link and download the app:
https://bit.ly/2wzx8nu
https://apple.co/2eKWrMD
#Renault #Services #Cars #Ramadan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2183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Renault - Gulf Advantage Automobiles - 2018-05-17 15:36:42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عروض رينو غير في شهر الخير
#رمضان #رينو #عروض #ميجان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Check out our latest offers for Ramadan
#Renault #offers #Ramadan #MEGANE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0.0204 %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31075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Renault - Gulf Advantage Automobiles - 2018-05-17 14:00:58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7792138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E08C28C7-B0D5-4665-AFA5-10778789DA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Renault - 5 of 9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42F17F1-8809-4374-AFE1-D6196E10346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5018249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4C721C5-2CE3-48A1-B99C-65875E23011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55382032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203972068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4048105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3814549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2232560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0305383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5288955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2398162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5813301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10566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Renault - Gulf Advantage Automobiles - 2018-05-17 10:55:10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عروض رينو غير في شهر الخير
#رمضان #رينو #عروض #كوليوس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Check out our latest offers for Ramadan
#Renault #offers #Ramadan #KOLEOS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78383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Renault - Gulf Advantage Automobiles - 2018-05-16 17:30:06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هل هلالك ياشهر الخير وكل عام وأنتم بخير 
#رينو #السعودية #سيارات #رمضان_كريم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Ramadan has arrived, Ramadn Kareem 
#RamadanKareem  #KSA #Cars #Renult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0.0085 %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897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Renault - Gulf Advantage Automobiles - 2018-05-16 16:29:19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عروض رينو غير في شهر الخير
#رمضان #رينو #عروض #داستر 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Check out our latest offers for Ramadan
#Renault #offers #Ramadan #DUSTER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30720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Renault - Gulf Advantage Automobiles - 2018-05-16 16:27:36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عروض رينو غير في شهر الخير
#رمضان #رينو #عروض #كابتشر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Check out our latest offers for Ramadan
#Renault #offers #Ramadan #CAPTUR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0.0102 %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7982150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63F2D63C-B939-469A-A5E7-D2FF4F4634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Renault - 6 of 9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F27E904-4E0E-40A2-89C2-9C8F71F16C0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3185569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732A201-6853-4543-8B94-F6D65E27C29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1011243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331944050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320718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4034913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3558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1738886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8568963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5560270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6188006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77762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Renault - Gulf Advantage Automobiles - 2018-05-14 16:41:53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تعكس الخطوط الانسيابية والأنيقة ووضع القيادة الذي أعيد تصميمه بمواد ذات جودة ونهاية المقدمة المجدّدة هوية الشكل الجديد لرينو
#رينو #السعودية #سيارات #سيمبول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Flowing and elegant lines, a driving position redesigned with quality materials, and a front end reworked to reflect Renault's new visual identity
#Renault #DUSTER #KSA #Cars #SYMBOL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0.0017 %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71341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Renault - Gulf Advantage Automobiles - 2018-05-14 15:10:45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0.0085 %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96983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Renault - Gulf Advantage Automobiles - 2018-05-13 16:00:57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تعتبر مقصورة أر سبيس الإختبارية مساحة للتقاسم بين الوالدين والأطفال، وهذا ما تعززه موادها وملمس خاماتها
#رينو #السعودية #سيارات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The R-Space concept cabin is a space for sharing for parents and children, and this is reinforced by its materials and textures.
#KSA #Renault #Cars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0.0051 %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47241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Renault - Gulf Advantage Automobiles - 2018-05-12 21:59:45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422724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CF8EFC29-5469-471D-B9CB-FA6385243A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Renault - 7 of 9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54B15D0-F151-4A45-A0E7-EC2D7CB8DD2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36357257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BDD51BF-11B5-4203-82E0-DC8C1DEB3E4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36572954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184013862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0175120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4445560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508993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4686782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4532008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7145763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4288098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1083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Renault - Gulf Advantage Automobiles - 2018-05-10 16:14:08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هل تستطيع ايجاد الأربع كلمات المخفية؟ شاركونا الجواب في التعليقات 
#رينو #السعودية #سيارات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Can you find the four missing words? Share with us your answer in the comment section
#KSA #Renault #Cars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0.0051 %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936694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Renault - Gulf Advantage Automobiles - 2018-05-09 17:43:12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لدينا الآن مجموعة سيارات متناسقة بوجه عام، مع احتفاظ كل موديل بجاذبيته الخاصة. وهذه مجرد بداية
#رينو #السعودية #سيارات #سيارات_الإختبارية 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 now have a consistent range across the board, with each model retaining its own distinct personality. And that's just the start
#KSA #Renault #Cars #ConceptCar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0.0102 %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8958268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75B7B39A-E3B5-4F7A-8A54-3ACA1D186F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Renault - 8 of 9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28612D9-34E8-42C2-A082-D269D205597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194563399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A3C9D8E-449A-4304-A6D0-54B40CF0E94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9754820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163377225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7789535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7447086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3848173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683483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0164605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662598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2315743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71427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Renault - Gulf Advantage Automobiles - 2018-05-08 16:57:05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تضمن الصيانة الدورية لسيارة رينو أدائها الفائق وطول عمرها. نقدم حلولاً جاهزة، لدعمك طوال عمر السيارة.
فقط قم بضغط على الرابط: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www.myrenault-me.com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رينو #السعودية #سيارات #صيانة 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Regular maintenance of your Renault ensures its performance and extends its life. To support you throughout the life of your car.
Just visit the link: www.myrenault-me.com 
#Renault #CarService #KSA #Cars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4855872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5BF14714-9018-4753-974D-46FA69E2D9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Renault - 9 of 9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A215F8D-8CBC-47DE-91CD-EC9DC0EF8E7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155424875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20180610_105532</Template>
  <TotalTime>3</TotalTime>
  <Words>657</Words>
  <Application>Microsoft Office PowerPoint</Application>
  <PresentationFormat>On-screen Show (4:3)</PresentationFormat>
  <Paragraphs>290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Calibri</vt:lpstr>
      <vt:lpstr>Arial</vt:lpstr>
      <vt:lpstr>Lato</vt:lpstr>
      <vt:lpstr>quintly_template</vt:lpstr>
      <vt:lpstr>Facebook Own Posts Table | Renault - 1 of 9</vt:lpstr>
      <vt:lpstr>Facebook Own Posts Table | Renault - 2 of 9</vt:lpstr>
      <vt:lpstr>Facebook Own Posts Table | Renault - 3 of 9</vt:lpstr>
      <vt:lpstr>Facebook Own Posts Table | Renault - 4 of 9</vt:lpstr>
      <vt:lpstr>Facebook Own Posts Table | Renault - 5 of 9</vt:lpstr>
      <vt:lpstr>Facebook Own Posts Table | Renault - 6 of 9</vt:lpstr>
      <vt:lpstr>Facebook Own Posts Table | Renault - 7 of 9</vt:lpstr>
      <vt:lpstr>Facebook Own Posts Table | Renault - 8 of 9</vt:lpstr>
      <vt:lpstr>Facebook Own Posts Table | Renault - 9 of 9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Own Posts Table | Renault - 1 of 9</dc:title>
  <dc:creator>Administrator</dc:creator>
  <cp:lastModifiedBy>Administrator</cp:lastModifiedBy>
  <cp:revision>1</cp:revision>
  <dcterms:created xsi:type="dcterms:W3CDTF">2018-06-10T10:55:34Z</dcterms:created>
  <dcterms:modified xsi:type="dcterms:W3CDTF">2018-06-10T10:58:34Z</dcterms:modified>
</cp:coreProperties>
</file>