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F47A29-DC21-41EA-A2BA-CF19EB2E1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487485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20442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9995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7251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938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2996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2549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413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93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20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2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90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1032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130B33A-5F68-46C9-AE64-D6EDBAD31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73684-FE33-4275-9966-81470DFFF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48678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F19883-826B-47CA-94A0-DA922B531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7380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88574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229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819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470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840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01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2893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988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99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22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51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3349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BE3520-AFA3-4F52-9AE6-7A9DA146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590EE-669A-4A7C-8CB3-6AC5C6FB1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2488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A692D-7CF0-4F6C-86AB-44CA4EB3BC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3802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81219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619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211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96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837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3123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2901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103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78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99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6400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1CC7CE5-0041-4E0A-88A8-B8EB8BDDA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4F5E5-A54F-4FC5-B0E8-3901F73683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25602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CDB9F-3C03-4F65-87BE-F5B8D4E3E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1820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77015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323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3134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926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0724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4620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145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610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04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48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79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704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253CD03-CE67-4932-9118-3FA5F567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CFFB7-C2E4-489D-8FF6-746F130EA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7070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B98BE-A728-4723-9C16-D3F908BED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9921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20166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207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45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7284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840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5066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1525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375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7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09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34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88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E3F881D-27C7-4FB2-9BF3-9BAFA5AB4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D25D2-289B-447D-A842-7734075A1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56131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B84F0-FC5C-431B-BAFD-F17DCE526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72970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408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030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335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236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474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2372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504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147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66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97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89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03209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07E9C19-6F1D-4ACF-B6D1-16CE4C8B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B2EFE-6036-44BD-BC02-10A875341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53529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AD849-D7D8-41C8-B1FE-9080937AF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7347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61280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372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508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820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178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618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923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570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90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9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6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56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084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C89AD7E-BE23-4728-9A80-8B017418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F5D1E-E648-41F7-BFA9-302672895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787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42D08-A569-40DB-AC16-8A43E8598D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3742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11187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384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091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344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780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254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204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60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50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66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5962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F2DAC89-6B48-40F9-A8CB-D4411292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B8CAF-1A69-4BB5-8DA4-2F146267D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56143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FE009-35CA-4A93-BD25-F919C28066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5755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90354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277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190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753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9015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0276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6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0728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04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1190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A68985E-380A-4BB5-B85B-D6F1AE3B7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AA51C-656B-4BDC-A470-EE59CE4B9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44731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20180610_104924</Template>
  <TotalTime>3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2018-06-10T10:49:25Z</dcterms:created>
  <dcterms:modified xsi:type="dcterms:W3CDTF">2018-06-10T10:52:26Z</dcterms:modified>
</cp:coreProperties>
</file>