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9.0662858826596002E-3</c:v>
                </c:pt>
                <c:pt idx="11">
                  <c:v>0</c:v>
                </c:pt>
                <c:pt idx="12">
                  <c:v>0</c:v>
                </c:pt>
                <c:pt idx="13">
                  <c:v>9.3496073164926995E-3</c:v>
                </c:pt>
                <c:pt idx="14">
                  <c:v>3.3998572059973E-3</c:v>
                </c:pt>
                <c:pt idx="15">
                  <c:v>1.1049535919491E-2</c:v>
                </c:pt>
                <c:pt idx="16">
                  <c:v>5.3122768843708998E-3</c:v>
                </c:pt>
                <c:pt idx="17">
                  <c:v>8.2163215811603008E-3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3.3998572059973E-3</c:v>
                </c:pt>
                <c:pt idx="22">
                  <c:v>0</c:v>
                </c:pt>
                <c:pt idx="23">
                  <c:v>6.7997144119946997E-3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8-4489-BD57-5E4ED358D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047912"/>
        <c:axId val="168111168"/>
      </c:lineChart>
      <c:catAx>
        <c:axId val="28204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111168"/>
        <c:crosses val="autoZero"/>
        <c:auto val="1"/>
        <c:lblAlgn val="ctr"/>
        <c:lblOffset val="100"/>
        <c:noMultiLvlLbl val="0"/>
      </c:catAx>
      <c:valAx>
        <c:axId val="16811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85B51-1011-41B2-9991-C82B871CD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B626F0-3918-457F-806A-2F832F41FC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937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91D89-7DC4-41F5-9D2C-71425B673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F0397-2C86-41DD-A502-33C1796B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784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20180610_104353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2018-06-10T10:46:31Z</dcterms:created>
  <dcterms:modified xsi:type="dcterms:W3CDTF">2018-06-10T10:46:38Z</dcterms:modified>
</cp:coreProperties>
</file>