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EF70C9-8A9C-4502-AF5C-9C3A0CE49C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6453658"/>
              </p:ext>
            </p:extLst>
          </p:nvPr>
        </p:nvGraphicFramePr>
        <p:xfrm>
          <a:off x="457200" y="1468438"/>
          <a:ext cx="8229600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78745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8141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6998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6843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9156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41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- 2018-05-23 15:17:52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أثرت التكنولوجيا على شهر الخير: #رمضان ، و على باقي العبادات أو الأعياد في مجتمعاتنا؟ هل ترى تغييراً إيجابياً؟ 
شاركنا رأيك..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https://t.co/WX8HAKwpUx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81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- 2018-05-17 16:48:53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3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بالمئة نسبة تحسين كفاءة، زيادة إنتاج #الطاقة ، وانخفاض الانبعاثات..#جنرال_إلكتريك للطاقة تقدم تحديثات #لحلول "مسار الغاز المحسّن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AGP"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لثلاثة توربينات غازية من طراز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 6B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مرافق "الإسمنت #السعودية"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https://t.co/mGy38EZ1Qz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26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- 2018-05-16 14:55:30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جنرال_إلكتريك تتمنى لكم شهراً مليئاٌ بالخير والبركات وكل عام وأنتم بخير..
#رمضان #السعودية
#رمضان_كريم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https://t.co/Mm66sgdIEL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6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- 2018-05-15 16:01:43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الخطوط الملكية المغربية نسقت مع #جنرال_إلكتريك تدريباً مكثفاً من ثلاثة أيام للعاملين في مجال الطيران ليساعدهم على خلق بيئة أفضل للركاب.
لقراءة المقال بالكامل..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https://t.co/prnX5zq0rN https://t.co/kKllJlSmNT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1387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9EC32A8-9A14-41BE-9BA8-4BA98B1CB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General Electric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C5590-552E-4A08-8A39-17544E7B3B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32440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C19CAE-23D4-47BA-AC6E-6786F146CE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830657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75927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001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359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7679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8404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39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- 2018-05-13 17:09:02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جنرال_إلكتريك تفتخر بالمشاركين
في هاكاثون الذي أُقيم الشهر الماضي..
4 أيام
6 رابحين
50 فريقاً
250 شاب/شابة
 لقراءة التقرير بالكامل..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https://t.co/Mx3JnI2qOm https://t.co/IesQ6w2bch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851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- 2018-05-08 12:15:57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وزارة الصحة و #جنرال_إلكتريك تقدمان حلول رقمية لإحداث التغيير في مجالات الصحة في المملكة العربية السعودية..   
لقراءة المقال بالكامل: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https://t.co/m1wSzSIWw6 https://t.co/UYoSpLUFuG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608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- 2018-05-07 17:26:18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ناصر الحميد، مدير الموارد البشرية في #جنرال_إلكتريك للرعاية الصحية، يُشاركنا أفكاره عن "التحول في إدارة الآداء" في مجتمع #الموارد_البشرية السعودي في  #الرياض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https://t.co/D7V8waD0YD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5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- 2018-05-06 11:50:00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أحد موظفي #جنرال_إلكتريك يستفيد من ألعاب الواقع المعزز كونها زادت من إنتاجيته و إقباله على العمل.   
لا يمكن الإستهانة بقدرات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xBox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غيرها من التقنيات المرحة! 
لقراءة التجربة بالكامل: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https://t.co/QToVBh6RRV https://t.co/3Iqts7071y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2548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1722A96-4ACE-4BC4-8AAA-C5C31EF6D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General Electric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74B7D-7633-4726-9F86-A49412C9E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96538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E124E-33AF-49AD-837C-4BD13A428E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215307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59591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513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8666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4117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4178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58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- 2018-05-02 17:52:00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أشكال للوقاية ضد جرائم الإنترنت:
-تدريب الموظفين في الشركات و توعيتهم
-تحديث البيانات و برامج الحماية بشكل دائم
-عمل نسخ إحتياطية للمعلومات 
لقراءة المزيد: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https://t.co/qI6zQiUHzn https://t.co/PWIcXk5nlg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0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- 2018-05-02 17:00:43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هجوم و جرائم الإنترنت تشكل خطراً للمؤسسات كما الأفراد. قد تأخذ شكل سرقة الأفكار و المعلومات الخاصة أو قد تكون على شكل سرقة الملكية الفكرية. 
لقراءة المزيد عن أساليب و وسائل الجرائم الإلكترونية: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https://t.co/qI6zQiUHzn https://t.co/IR2nJOWtdu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8278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D13B73F-EC6E-4F54-9C5C-709111C55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General Electric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ACF66-7495-46A6-B0DC-D884430FB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1448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20180607_204021</Template>
  <TotalTime>0</TotalTime>
  <Words>219</Words>
  <Application>Microsoft Office PowerPoint</Application>
  <PresentationFormat>On-screen Show (4:3)</PresentationFormat>
  <Paragraphs>71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Arial</vt:lpstr>
      <vt:lpstr>Lato</vt:lpstr>
      <vt:lpstr>quintly_template</vt:lpstr>
      <vt:lpstr>Own Tweets Table (Top 10) | General Electric - 1 of 3</vt:lpstr>
      <vt:lpstr>Own Tweets Table (Top 10) | General Electric - 2 of 3</vt:lpstr>
      <vt:lpstr>Own Tweets Table (Top 10) | General Electric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 Table (Top 10) | General Electric - 1 of 3</dc:title>
  <dc:creator>Administrator</dc:creator>
  <cp:lastModifiedBy>Administrator</cp:lastModifiedBy>
  <cp:revision>1</cp:revision>
  <dcterms:created xsi:type="dcterms:W3CDTF">2018-06-07T20:40:23Z</dcterms:created>
  <dcterms:modified xsi:type="dcterms:W3CDTF">2018-06-07T20:40:50Z</dcterms:modified>
</cp:coreProperties>
</file>