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@GE_Saudi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43221</c:v>
                </c:pt>
                <c:pt idx="1">
                  <c:v>43222</c:v>
                </c:pt>
                <c:pt idx="2">
                  <c:v>43223</c:v>
                </c:pt>
                <c:pt idx="3">
                  <c:v>43224</c:v>
                </c:pt>
                <c:pt idx="4">
                  <c:v>43225</c:v>
                </c:pt>
                <c:pt idx="5">
                  <c:v>43226</c:v>
                </c:pt>
                <c:pt idx="6">
                  <c:v>43227</c:v>
                </c:pt>
                <c:pt idx="7">
                  <c:v>43228</c:v>
                </c:pt>
                <c:pt idx="8">
                  <c:v>43229</c:v>
                </c:pt>
                <c:pt idx="9">
                  <c:v>43230</c:v>
                </c:pt>
                <c:pt idx="10">
                  <c:v>43231</c:v>
                </c:pt>
                <c:pt idx="11">
                  <c:v>43232</c:v>
                </c:pt>
                <c:pt idx="12">
                  <c:v>43233</c:v>
                </c:pt>
                <c:pt idx="13">
                  <c:v>43234</c:v>
                </c:pt>
                <c:pt idx="14">
                  <c:v>43235</c:v>
                </c:pt>
                <c:pt idx="15">
                  <c:v>43236</c:v>
                </c:pt>
                <c:pt idx="16">
                  <c:v>43237</c:v>
                </c:pt>
                <c:pt idx="17">
                  <c:v>43238</c:v>
                </c:pt>
                <c:pt idx="18">
                  <c:v>43239</c:v>
                </c:pt>
                <c:pt idx="19">
                  <c:v>43240</c:v>
                </c:pt>
                <c:pt idx="20">
                  <c:v>43241</c:v>
                </c:pt>
                <c:pt idx="21">
                  <c:v>43242</c:v>
                </c:pt>
                <c:pt idx="22">
                  <c:v>43243</c:v>
                </c:pt>
                <c:pt idx="23">
                  <c:v>43244</c:v>
                </c:pt>
                <c:pt idx="24">
                  <c:v>43245</c:v>
                </c:pt>
                <c:pt idx="25">
                  <c:v>43246</c:v>
                </c:pt>
                <c:pt idx="26">
                  <c:v>43247</c:v>
                </c:pt>
                <c:pt idx="27">
                  <c:v>43248</c:v>
                </c:pt>
                <c:pt idx="28">
                  <c:v>43249</c:v>
                </c:pt>
                <c:pt idx="29">
                  <c:v>43250</c:v>
                </c:pt>
                <c:pt idx="30">
                  <c:v>43251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9.2909171993459001E-3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2.6021337496747E-2</c:v>
                </c:pt>
                <c:pt idx="6">
                  <c:v>0.28246487772244</c:v>
                </c:pt>
                <c:pt idx="7">
                  <c:v>7.8029205216810005E-2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2.9715474333258999E-2</c:v>
                </c:pt>
                <c:pt idx="13">
                  <c:v>0</c:v>
                </c:pt>
                <c:pt idx="14">
                  <c:v>0</c:v>
                </c:pt>
                <c:pt idx="15">
                  <c:v>0.10026737967914</c:v>
                </c:pt>
                <c:pt idx="16">
                  <c:v>2.5991385712164E-2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1.8571481632805E-2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A2-4826-A35A-86B9C4E26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190760"/>
        <c:axId val="269230488"/>
      </c:lineChart>
      <c:dateAx>
        <c:axId val="2721907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230488"/>
        <c:crosses val="autoZero"/>
        <c:auto val="1"/>
        <c:lblOffset val="100"/>
        <c:baseTimeUnit val="days"/>
      </c:dateAx>
      <c:valAx>
        <c:axId val="269230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190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6EA562-4822-46DE-BDC7-E6C1A0A07C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| General Electric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F112F1A-FE11-420F-827C-64828972FF2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390232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7D481D-237E-4859-9F88-87E7C13FF5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3543D3-CCF8-4622-9A32-30228AB9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13816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20180607_204014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Twitter Interaction Rate | General Electric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 Rate | General Electric</dc:title>
  <dc:creator>Administrator</dc:creator>
  <cp:lastModifiedBy>Administrator</cp:lastModifiedBy>
  <cp:revision>1</cp:revision>
  <dcterms:created xsi:type="dcterms:W3CDTF">2018-06-07T20:40:15Z</dcterms:created>
  <dcterms:modified xsi:type="dcterms:W3CDTF">2018-06-07T20:40:20Z</dcterms:modified>
</cp:coreProperties>
</file>