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-7.4316290130797E-3</c:v>
                </c:pt>
                <c:pt idx="1">
                  <c:v>-1.486436269045E-2</c:v>
                </c:pt>
                <c:pt idx="2">
                  <c:v>7.4332862558537001E-3</c:v>
                </c:pt>
                <c:pt idx="3">
                  <c:v>7.4327337594766998E-3</c:v>
                </c:pt>
                <c:pt idx="4">
                  <c:v>-4.4593088071348999E-2</c:v>
                </c:pt>
                <c:pt idx="5">
                  <c:v>2.6024239720424999E-2</c:v>
                </c:pt>
                <c:pt idx="6">
                  <c:v>7.4335625348447999E-3</c:v>
                </c:pt>
                <c:pt idx="7">
                  <c:v>4.4598059984391002E-2</c:v>
                </c:pt>
                <c:pt idx="8">
                  <c:v>1.1144544745347E-2</c:v>
                </c:pt>
                <c:pt idx="9">
                  <c:v>0</c:v>
                </c:pt>
                <c:pt idx="10">
                  <c:v>-7.4288685833148E-3</c:v>
                </c:pt>
                <c:pt idx="11">
                  <c:v>1.8573551263001E-2</c:v>
                </c:pt>
                <c:pt idx="12">
                  <c:v>-1.8570102135562001E-2</c:v>
                </c:pt>
                <c:pt idx="13">
                  <c:v>3.7147102526003E-3</c:v>
                </c:pt>
                <c:pt idx="14">
                  <c:v>7.4291445340068998E-3</c:v>
                </c:pt>
                <c:pt idx="15">
                  <c:v>3.7142963265609001E-2</c:v>
                </c:pt>
                <c:pt idx="16">
                  <c:v>-7.4258344781495001E-3</c:v>
                </c:pt>
                <c:pt idx="17">
                  <c:v>-7.4263859492778002E-3</c:v>
                </c:pt>
                <c:pt idx="18">
                  <c:v>-1.4853875004641999E-2</c:v>
                </c:pt>
                <c:pt idx="19">
                  <c:v>0</c:v>
                </c:pt>
                <c:pt idx="20">
                  <c:v>7.4280408542247E-3</c:v>
                </c:pt>
                <c:pt idx="21">
                  <c:v>-7.4274891372970997E-3</c:v>
                </c:pt>
                <c:pt idx="22">
                  <c:v>-1.4856081708448999E-2</c:v>
                </c:pt>
                <c:pt idx="23">
                  <c:v>-7.4291445340068998E-3</c:v>
                </c:pt>
                <c:pt idx="24">
                  <c:v>-1.1144544745347E-2</c:v>
                </c:pt>
                <c:pt idx="25">
                  <c:v>3.7152622975182002E-3</c:v>
                </c:pt>
                <c:pt idx="26">
                  <c:v>-2.2290745625440998E-2</c:v>
                </c:pt>
                <c:pt idx="27">
                  <c:v>2.6011668091114999E-2</c:v>
                </c:pt>
                <c:pt idx="28">
                  <c:v>-1.4859945018202999E-2</c:v>
                </c:pt>
                <c:pt idx="29">
                  <c:v>-7.4310767630229998E-3</c:v>
                </c:pt>
                <c:pt idx="30">
                  <c:v>2.2294887039239E-2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32-43BC-9533-4258916F5B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3764008"/>
        <c:axId val="277023824"/>
      </c:lineChart>
      <c:dateAx>
        <c:axId val="163764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23824"/>
        <c:crosses val="autoZero"/>
        <c:auto val="1"/>
        <c:lblOffset val="100"/>
        <c:baseTimeUnit val="days"/>
      </c:dateAx>
      <c:valAx>
        <c:axId val="27702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76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697B6-C08F-4D86-9E8E-BB255AD46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General Electric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127DD0-3749-4AA5-A0C7-30C87065A9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65499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44EAEF-A521-4A80-AB9D-DDB038FCE3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A72671-86F3-43B8-9875-0DBE2AE25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133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20180607_203802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Change Rate | General Electric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 | General Electric</dc:title>
  <dc:creator>Administrator</dc:creator>
  <cp:lastModifiedBy>Administrator</cp:lastModifiedBy>
  <cp:revision>1</cp:revision>
  <dcterms:created xsi:type="dcterms:W3CDTF">2018-06-07T20:38:03Z</dcterms:created>
  <dcterms:modified xsi:type="dcterms:W3CDTF">2018-06-07T20:38:07Z</dcterms:modified>
</cp:coreProperties>
</file>