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5753D9-12B5-4C31-A05D-CB065E4D4F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4135490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163438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3089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6354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4794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7044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0884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024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8655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3985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3554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7232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1686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3251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1676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62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44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DCA1A54-2DAF-43BB-ABD4-CD5208915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General Electric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45D5B-13A6-4B3C-BCF2-77F5D754C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8381312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20180607_202706</Template>
  <TotalTime>0</TotalTime>
  <Words>58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Twitter Key Metrics Table | General Electric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General Electric</dc:title>
  <dc:creator>Administrator</dc:creator>
  <cp:lastModifiedBy>Administrator</cp:lastModifiedBy>
  <cp:revision>1</cp:revision>
  <dcterms:created xsi:type="dcterms:W3CDTF">2018-06-07T20:27:07Z</dcterms:created>
  <dcterms:modified xsi:type="dcterms:W3CDTF">2018-06-07T20:27:13Z</dcterms:modified>
</cp:coreProperties>
</file>