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AB47E-41EB-4ABB-BD60-ECF4E62A4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380980"/>
              </p:ext>
            </p:extLst>
          </p:nvPr>
        </p:nvGraphicFramePr>
        <p:xfrm>
          <a:off x="457200" y="1468438"/>
          <a:ext cx="8229601" cy="13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49582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4042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658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400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815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6309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4231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250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038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698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89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1506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235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7918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50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5281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86B6E93-3AFE-4628-AB34-74AF623A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General Electric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A6DA7-BC1E-4308-B8E9-20E6EFA14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2664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20180607_202233</Template>
  <TotalTime>0</TotalTime>
  <Words>58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General Electric</dc:title>
  <dc:creator>Administrator</dc:creator>
  <cp:lastModifiedBy>Administrator</cp:lastModifiedBy>
  <cp:revision>1</cp:revision>
  <dcterms:created xsi:type="dcterms:W3CDTF">2018-06-07T20:22:42Z</dcterms:created>
  <dcterms:modified xsi:type="dcterms:W3CDTF">2018-06-07T20:22:49Z</dcterms:modified>
</cp:coreProperties>
</file>