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@GE_Saudi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26910</c:v>
                </c:pt>
                <c:pt idx="1">
                  <c:v>26906</c:v>
                </c:pt>
                <c:pt idx="2">
                  <c:v>26908</c:v>
                </c:pt>
                <c:pt idx="3">
                  <c:v>26910</c:v>
                </c:pt>
                <c:pt idx="4">
                  <c:v>26898</c:v>
                </c:pt>
                <c:pt idx="5">
                  <c:v>26905</c:v>
                </c:pt>
                <c:pt idx="6">
                  <c:v>26907</c:v>
                </c:pt>
                <c:pt idx="7">
                  <c:v>26919</c:v>
                </c:pt>
                <c:pt idx="8">
                  <c:v>26922</c:v>
                </c:pt>
                <c:pt idx="9">
                  <c:v>26922</c:v>
                </c:pt>
                <c:pt idx="10">
                  <c:v>26920</c:v>
                </c:pt>
                <c:pt idx="11">
                  <c:v>26925</c:v>
                </c:pt>
                <c:pt idx="12">
                  <c:v>26920</c:v>
                </c:pt>
                <c:pt idx="13">
                  <c:v>26921</c:v>
                </c:pt>
                <c:pt idx="14">
                  <c:v>26923</c:v>
                </c:pt>
                <c:pt idx="15">
                  <c:v>26933</c:v>
                </c:pt>
                <c:pt idx="16">
                  <c:v>26931</c:v>
                </c:pt>
                <c:pt idx="17">
                  <c:v>26929</c:v>
                </c:pt>
                <c:pt idx="18">
                  <c:v>26925</c:v>
                </c:pt>
                <c:pt idx="19">
                  <c:v>26925</c:v>
                </c:pt>
                <c:pt idx="20">
                  <c:v>26927</c:v>
                </c:pt>
                <c:pt idx="21">
                  <c:v>26925</c:v>
                </c:pt>
                <c:pt idx="22">
                  <c:v>26921</c:v>
                </c:pt>
                <c:pt idx="23">
                  <c:v>26919</c:v>
                </c:pt>
                <c:pt idx="24">
                  <c:v>26916</c:v>
                </c:pt>
                <c:pt idx="25">
                  <c:v>26917</c:v>
                </c:pt>
                <c:pt idx="26">
                  <c:v>26911</c:v>
                </c:pt>
                <c:pt idx="27">
                  <c:v>26918</c:v>
                </c:pt>
                <c:pt idx="28">
                  <c:v>26914</c:v>
                </c:pt>
                <c:pt idx="29">
                  <c:v>26912</c:v>
                </c:pt>
                <c:pt idx="30">
                  <c:v>26918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BD5-42FA-BFD8-34E87F615B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472016"/>
        <c:axId val="277472344"/>
      </c:lineChart>
      <c:dateAx>
        <c:axId val="277472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472344"/>
        <c:crosses val="autoZero"/>
        <c:auto val="1"/>
        <c:lblOffset val="100"/>
        <c:baseTimeUnit val="days"/>
      </c:dateAx>
      <c:valAx>
        <c:axId val="277472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472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4939C-2964-48CD-A559-5C8BA632D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General Electric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50A97D-AF86-4A4A-9F67-DA1B896449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261019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240C03-70E8-4A61-9E7D-711AB49A60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164408-8F03-44D5-A037-D16B0B709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9660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20180607_202230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Followers Total | General Electric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General Electric</dc:title>
  <dc:creator>Administrator</dc:creator>
  <cp:lastModifiedBy>Administrator</cp:lastModifiedBy>
  <cp:revision>1</cp:revision>
  <dcterms:created xsi:type="dcterms:W3CDTF">2018-06-07T20:22:31Z</dcterms:created>
  <dcterms:modified xsi:type="dcterms:W3CDTF">2018-06-07T20:22:39Z</dcterms:modified>
</cp:coreProperties>
</file>