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7FDAEC1-C091-449A-B830-3B164272DA7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92656437"/>
              </p:ext>
            </p:extLst>
          </p:nvPr>
        </p:nvGraphicFramePr>
        <p:xfrm>
          <a:off x="457200" y="1468438"/>
          <a:ext cx="8229600" cy="3108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0978530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94575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082231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30347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640657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927518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767537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122072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2119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- 2018-05-31 16:10:29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رمضان من رينو، فرصة لا تفوت 
#رينو #عروض #سيارات #رمضان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Ramadan offers from Renault
#Renault #Offers #Ramadan #Cars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2152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- 2018-05-30 13:35:27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جهز سيارتك من رينو لأجواء الصيف المنعشة
#رينو #خدمات #سيارات #رمضان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Prepare your Renault car to a refreshing summer breeze
#Renault #Services #Cars #Ramadan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6632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- 2018-05-29 17:52:57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اللهم تقبل صيامنا ودعائنا 
#رينو #السعودية #سيارات #رمضان_كريم #دعاء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2045983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B448C0F4-11CD-4806-90F4-A672AC3932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- 1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C0A324-90DA-454C-BADB-62397A5A69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3584455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46179E4-2CDE-4EEB-92B1-E28062D0A25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63150058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3305679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022414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094986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377233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966077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084959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344189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008597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2809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- 2018-05-29 14:16:21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نبارك للفائز الأول بصيانة لمدة سنتين مجاناً من رينو 
سجل الأن لتصبح عضو رينو المميز: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https://myrenault-me.com/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#خدمات #سيارات #رمضان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Congratulation to the first winner of two years free service at Renault 
Register for my Renault: https://myrenault-me.com/
#Renault #Services #Cars #Ramadan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91842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- 2018-05-28 15:51:41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#رمضان #رينو #عروض #داستر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our latest offers for Ramadan
#Renault #offers #Ramadan #DUSTER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380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- 2018-05-27 13:59:35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#رمضان #رينو #عروض #كابتشر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our latest offers for Ramadan
#Renault #offers #Ramadan #CAPTUR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5371329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DB8CBB96-D9CF-4CCC-BCC7-E9F6797ACF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- 2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08DBF1-BF2D-4307-90B2-08EEBFEBD8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716724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5A69047-F441-4349-93AE-6821D995C13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12665470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0615280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689968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391753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677448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579277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798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450128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051941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7469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- 2018-05-24 14:47:53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احجز واربح مع رينو. اضغط على الرابط وحمل البرنامج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https://bit.ly/2wzx8nu
https://apple.co/2eKWrMD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#خدمات #سيارات #رمضان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Book and win with Renault. Click on the link and download the app:
https://bit.ly/2wzx8nu
https://apple.co/2eKWrMD
#Renault #Services #Cars #Ramadan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3140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- 2018-05-22 23:29:12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إمساكية رمضان للحفاظ على مواقيت الإمساك والإفطار 
#رينو #السعودية #سيارات #رمضان_كريم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timetable will help you make sure of starting to fast and the Iftar time 
#RamadanKareem  #KSA #Cars #Renault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090307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69B07DF2-E373-4779-81F2-83F521019C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- 3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2985A2-DC4C-44B0-9A2D-A0285F23B0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5356809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C69ACED-040E-416D-989A-38EA16D12F6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30683850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6816670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287912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966811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94866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061934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943129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440343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517619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6069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- 2018-05-21 13:58:39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احجز واربح مع رينو. اضغط على الرابط وحمل البرنامج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https://bit.ly/2wzx8nu
https://apple.co/2eKWrMD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#خدمات #سيارات #رمضان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Book and win with Renault. Click on the link and download the app:
https://bit.ly/2wzx8nu
https://apple.co/2eKWrMD
#Renault #Services #Cars #Ramadan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0905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- 2018-05-21 13:56:32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#رمضان #رينو #عروض #تاليسمان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our latest offers for Ramadan
#Renault #offers #Ramadan #TALISMAN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39860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- 2018-05-20 10:50:49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#رمضان #رينو #عروض #سيمبول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our latest offers for Ramadan
#Renault #offers #Ramadan #SYMBOL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1741427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5FA0B39F-F325-4A03-8921-1CA35BC54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- 4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FDF1A6-3172-4705-82DE-932F6A68BB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7115945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4316D65-DB78-4570-B883-B11FE3DE912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01795474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7257049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774581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807607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915548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440637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86757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455461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530809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53720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- 2018-05-17 15:40:37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احجز واربح مع رينو. اضغط على الرابط وحمل البرنامج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https://bit.ly/2wzx8nu
https://apple.co/2eKWrMD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#خدمات #سيارات #رمضان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Book and win with Renault. Click on the link and download the app:
https://bit.ly/2wzx8nu
https://apple.co/2eKWrMD
#Renault #Services #Cars #Ramadan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5429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- 2018-05-17 15:36:42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#رمضان #رينو #عروض #ميجان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our latest offers for Ramadan
#Renault #offers #Ramadan #MEGANE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9739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- 2018-05-17 14:00:58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7888046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BEA6A5E7-27D8-48EB-B181-CB87D1C3F5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- 5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B17F81-7910-4D40-9032-042CB4FB2B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3289825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C28562E-E4BB-4DC0-BF5B-9C8205C5E48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08419933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5814125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957247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384197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745321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767067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476383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309512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291290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40600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- 2018-05-17 10:55:10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#رمضان #رينو #عروض #كوليوس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our latest offers for Ramadan
#Renault #offers #Ramadan #KOLEOS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08006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- 2018-05-16 17:30:06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هل هلالك ياشهر الخير وكل عام وأنتم بخير 
#رينو #السعودية #سيارات #رمضان_كريم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Ramadan has arrived, Ramadn Kareem 
#RamadanKareem  #KSA #Cars #Renult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2634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- 2018-05-16 16:29:19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#رمضان #رينو #عروض #داستر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our latest offers for Ramadan
#Renault #offers #Ramadan #DUSTER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52464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- 2018-05-16 16:27:36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#رمضان #رينو #عروض #كابتشر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our latest offers for Ramadan
#Renault #offers #Ramadan #CAPTUR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1733372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01960BE4-3A6A-43EC-B3A6-74A5028C4D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- 6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CD226C-EFF5-4C54-8F6D-5CE5751FB6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2113863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41665D0-A833-4136-A308-3AA05C4C4FD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10220780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2765517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999737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045587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665249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262077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154703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560803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519221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9946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- 2018-05-14 16:41:53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تعكس الخطوط الانسيابية والأنيقة ووضع القيادة الذي أعيد تصميمه بمواد ذات جودة ونهاية المقدمة المجدّدة هوية الشكل الجديد لرينو
#رينو #السعودية #سيارات #سيمبول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Flowing and elegant lines, a driving position redesigned with quality materials, and a front end reworked to reflect Renault's new visual identity
#Renault #DUSTER #KSA #Cars #SYMBOL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4587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- 2018-05-14 15:10:45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0763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- 2018-05-13 16:00:57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تعتبر مقصورة أر سبيس الإختبارية مساحة للتقاسم بين الوالدين والأطفال، وهذا ما تعززه موادها وملمس خاماتها
#رينو #السعودية #سيارات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R-Space concept cabin is a space for sharing for parents and children, and this is reinforced by its materials and textures.
#KSA #Renault #Cars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1196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- 2018-05-12 21:59:45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5377884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F5039B54-55E7-46C4-BBB6-2D42EF6C22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- 7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FA6813-8D13-4A31-9259-76062682D0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41227372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27BBDC1-054E-4297-96F4-382AC81784D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20488244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7594648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202373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876464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100866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115497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885794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604280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142357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5578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- 2018-05-10 16:14:08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هل تستطيع ايجاد الأربع كلمات المخفية؟ شاركونا الجواب في التعليقات 
#رينو #السعودية #سيارات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 you find the four missing words? Share with us your answer in the comment section
#KSA #Renault #Cars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65618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- 2018-05-09 17:43:12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لدينا الآن مجموعة سيارات متناسقة بوجه عام، مع احتفاظ كل موديل بجاذبيته الخاصة. وهذه مجرد بداية
#رينو #السعودية #سيارات #سيارات_الإختبارية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 now have a consistent range across the board, with each model retaining its own distinct personality. And that's just the start
#KSA #Renault #Cars #ConceptCar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7864442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18D55477-4650-4B83-B123-6246275180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- 8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5FDC33-9122-4DD1-8FC0-AA5ECA926F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2155408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4C23852-BBC8-4A68-A8FC-109B83AF3B7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99327236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629494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40294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737996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956600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273969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507245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372887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074582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0229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- 2018-05-08 16:57:05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تضمن الصيانة الدورية لسيارة رينو أدائها الفائق وطول عمرها. نقدم حلولاً جاهزة، لدعمك طوال عمر السيارة.
فقط قم بضغط على الرابط: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www.myrenault-me.com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#السعودية #سيارات #صيانة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Regular maintenance of your Renault ensures its performance and extends its life. To support you throughout the life of your car.
Just visit the link: www.myrenault-me.com 
#Renault #CarService #KSA #Cars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8990202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8946D545-6889-4954-848A-E53833A4D9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- 9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08F7A1-3ABD-4A65-BF81-7C6C4B0C3D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09104084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20180607_125601</Template>
  <TotalTime>3</TotalTime>
  <Words>657</Words>
  <Application>Microsoft Office PowerPoint</Application>
  <PresentationFormat>On-screen Show (4:3)</PresentationFormat>
  <Paragraphs>290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Calibri</vt:lpstr>
      <vt:lpstr>Arial</vt:lpstr>
      <vt:lpstr>Lato</vt:lpstr>
      <vt:lpstr>quintly_template</vt:lpstr>
      <vt:lpstr>Facebook Own Posts Table | Renault - 1 of 9</vt:lpstr>
      <vt:lpstr>Facebook Own Posts Table | Renault - 2 of 9</vt:lpstr>
      <vt:lpstr>Facebook Own Posts Table | Renault - 3 of 9</vt:lpstr>
      <vt:lpstr>Facebook Own Posts Table | Renault - 4 of 9</vt:lpstr>
      <vt:lpstr>Facebook Own Posts Table | Renault - 5 of 9</vt:lpstr>
      <vt:lpstr>Facebook Own Posts Table | Renault - 6 of 9</vt:lpstr>
      <vt:lpstr>Facebook Own Posts Table | Renault - 7 of 9</vt:lpstr>
      <vt:lpstr>Facebook Own Posts Table | Renault - 8 of 9</vt:lpstr>
      <vt:lpstr>Facebook Own Posts Table | Renault - 9 of 9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| Renault - 1 of 9</dc:title>
  <dc:creator>Administrator</dc:creator>
  <cp:lastModifiedBy>Administrator</cp:lastModifiedBy>
  <cp:revision>1</cp:revision>
  <dcterms:created xsi:type="dcterms:W3CDTF">2018-06-07T12:59:08Z</dcterms:created>
  <dcterms:modified xsi:type="dcterms:W3CDTF">2018-06-07T13:02:08Z</dcterms:modified>
</cp:coreProperties>
</file>