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8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129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 - Gulf Advantage Automobiles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9.0662858826596002E-3</c:v>
                </c:pt>
                <c:pt idx="11">
                  <c:v>0</c:v>
                </c:pt>
                <c:pt idx="12">
                  <c:v>0</c:v>
                </c:pt>
                <c:pt idx="13">
                  <c:v>9.3496073164926995E-3</c:v>
                </c:pt>
                <c:pt idx="14">
                  <c:v>3.3998572059973E-3</c:v>
                </c:pt>
                <c:pt idx="15">
                  <c:v>1.0199571617992001E-2</c:v>
                </c:pt>
                <c:pt idx="16">
                  <c:v>5.3122768843708998E-3</c:v>
                </c:pt>
                <c:pt idx="17">
                  <c:v>7.649678713494E-3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3.3998572059973E-3</c:v>
                </c:pt>
                <c:pt idx="22">
                  <c:v>0</c:v>
                </c:pt>
                <c:pt idx="23">
                  <c:v>6.7997144119946997E-3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4C5-42B2-98C5-6021E4A9AF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8521720"/>
        <c:axId val="168812768"/>
      </c:lineChart>
      <c:catAx>
        <c:axId val="338521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8812768"/>
        <c:crosses val="autoZero"/>
        <c:auto val="1"/>
        <c:lblAlgn val="ctr"/>
        <c:lblOffset val="100"/>
        <c:noMultiLvlLbl val="0"/>
      </c:catAx>
      <c:valAx>
        <c:axId val="168812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521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3586D-79E2-446D-9A28-63AA1119A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Renault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F05E0AF-9406-4438-993C-9CDF327A3DE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0164654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A82520-E9DE-40E2-AF38-0E421517CB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93F97F-DCEA-44D7-B00B-FBA2B6390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80748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20180607_124941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Facebook Interaction Rate By Hour | Renault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Hour | Renault</dc:title>
  <dc:creator>Administrator</dc:creator>
  <cp:lastModifiedBy>Administrator</cp:lastModifiedBy>
  <cp:revision>1</cp:revision>
  <dcterms:created xsi:type="dcterms:W3CDTF">2018-06-07T12:53:05Z</dcterms:created>
  <dcterms:modified xsi:type="dcterms:W3CDTF">2018-06-07T12:53:09Z</dcterms:modified>
</cp:coreProperties>
</file>