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5A87C-09DB-4CA6-8A6E-58C9B6A8B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642082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91481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471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13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44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16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949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440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001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2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024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D93B43-FEC1-4989-8ADA-420430F5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CCB9C-2BCF-4DAF-B9A4-9DB12B74D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4634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C347A-6554-4871-AC2B-E0D346022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2019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325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462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072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67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987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841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623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79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1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6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175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31E8FE-560A-4DEB-9C64-5DAD483A2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3E9B0-E6C7-40B1-AC42-C24489969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4418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88578-8739-4CF1-914C-B1E1532A2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3131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1715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42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68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070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448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81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010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406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2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4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86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7EADD8-BE69-4DB5-815F-300D8151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C0747-CDE5-40B2-B737-987B72A2C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2209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13F2D-014C-42A3-A1E7-59F188E28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4278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6514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85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833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400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287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147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04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323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0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5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900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C2A41C-0B54-4EEE-967F-EA7C59B3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F55A9-49BA-442C-B5FB-77F5EA5C0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2465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3FF52-411B-43ED-8425-3F069B414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343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489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520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558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99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510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300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90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203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3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9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1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9946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9C87620-7686-484F-A552-1894EF80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688F-AB2C-40D0-934B-B239781EE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1361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DB7F2-E800-4BE0-8624-46083CC68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3808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3482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46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412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539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135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38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13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5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7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8212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60B44B-75A5-4B11-AA98-BCD92179B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D7170-FF53-4D84-AB02-5691B4A22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0295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5118B-2F4E-4817-8028-D3801F0C6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3858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0335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2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64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23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161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094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275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26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16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0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9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17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958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B40B2F5-C883-471A-BD48-B96E69B6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E4D8C-A220-4DCD-AF37-24E571409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82380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4694F-5ED3-4F09-9553-FAF163194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3569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829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386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3234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806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920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718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72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781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0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785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01C751-B703-4C45-B350-1A9B2817E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B5010-DE15-44AB-A93F-1C3861B82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8085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814EA-3FC1-493A-93C8-BAF1BD92D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8550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9207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64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617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82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156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16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348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27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3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5260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6F3F022-0F33-40CE-ABDE-DB3BED84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65A01-C67C-4DB5-9362-B53901E9A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72295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20180607_124629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2018-06-07T12:46:33Z</dcterms:created>
  <dcterms:modified xsi:type="dcterms:W3CDTF">2018-06-07T12:49:32Z</dcterms:modified>
</cp:coreProperties>
</file>