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F445-476A-AFBC-B241DFC07512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F445-476A-AFBC-B241DFC07512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F445-476A-AFBC-B241DFC07512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F445-476A-AFBC-B241DFC07512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F445-476A-AFBC-B241DFC07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957664"/>
        <c:axId val="280957992"/>
      </c:lineChart>
      <c:catAx>
        <c:axId val="2809576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57992"/>
        <c:crosses val="autoZero"/>
        <c:auto val="1"/>
        <c:lblAlgn val="ctr"/>
        <c:lblOffset val="100"/>
        <c:noMultiLvlLbl val="0"/>
      </c:catAx>
      <c:valAx>
        <c:axId val="280957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9576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80671C-E4DF-40C4-82D6-EBD3A531C5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 Rabie Juice + Comp.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1540F8C-7863-4A8F-9AE6-94EA9D7677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61884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A6B927-9462-425D-9FBA-B13963F9A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7733CE-A33B-4A6F-972B-2E6E0D852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572559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20180607_124354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| Al Rabie Juice + Comp.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 Rabie Juice + Comp.</dc:title>
  <dc:creator>Administrator</dc:creator>
  <cp:lastModifiedBy>Administrator</cp:lastModifiedBy>
  <cp:revision>1</cp:revision>
  <dcterms:created xsi:type="dcterms:W3CDTF">2018-06-07T12:46:24Z</dcterms:created>
  <dcterms:modified xsi:type="dcterms:W3CDTF">2018-06-07T12:46:30Z</dcterms:modified>
</cp:coreProperties>
</file>