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9A913-852E-47D6-8C5E-BEC740B09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968037"/>
              </p:ext>
            </p:extLst>
          </p:nvPr>
        </p:nvGraphicFramePr>
        <p:xfrm>
          <a:off x="457200" y="1468438"/>
          <a:ext cx="818845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63631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50591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14207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991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5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7631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023741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01320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2557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397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20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3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9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61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24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0503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C58E893-F1FD-4FD1-B33D-5C3D91305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Rabie Juice + Comp.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F2780-6B32-4213-9A5F-F87E0B042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976651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20180607_123756</Template>
  <TotalTime>0</TotalTime>
  <Words>79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 Rabie Juice + Comp.</dc:title>
  <dc:creator>Administrator</dc:creator>
  <cp:lastModifiedBy>Administrator</cp:lastModifiedBy>
  <cp:revision>1</cp:revision>
  <dcterms:created xsi:type="dcterms:W3CDTF">2018-06-07T12:40:52Z</dcterms:created>
  <dcterms:modified xsi:type="dcterms:W3CDTF">2018-06-07T12:41:04Z</dcterms:modified>
</cp:coreProperties>
</file>