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1D3C86-9B89-429A-9CB9-FB56E766DA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4360040"/>
              </p:ext>
            </p:extLst>
          </p:nvPr>
        </p:nvGraphicFramePr>
        <p:xfrm>
          <a:off x="457200" y="1468438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09466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9770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2280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2622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9481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2631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0253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1472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975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- 2018-05-31 16:10:29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رمضان من رينو، فرصة لا تفوت 
#رينو #عروض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offers from Renault
#Renault #Offers #Ramadan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311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- 2018-05-30 13:35:27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سيارتك من رينو لأجواء الصيف المنعشة
#رينو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Prepare your Renault car to a refreshing summer breeze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510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17:52:57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66808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44C60B7-D333-4178-A3D8-0A00EAFB6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- 1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47EAF-D2DC-48BD-A560-690CC3E4F2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07944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BD8E63-9AE2-403B-810D-57E26510CC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186399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66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3090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9269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815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4799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6790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7272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2943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591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14:16:21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الأول بصيانة لمدة سنتين مجاناً من رينو 
سجل الأن لتصبح عضو رينو المميز: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https://myrenault-me.com/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 to the first winner of two years free service at Renault 
Register for my Renault: https://myrenault-me.com/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50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- 2018-05-28 15:51:41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351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- 2018-05-27 13:59:35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96083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5AE4C74-A9D9-46AD-AF5C-86BC382C7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- 2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17474-13B7-4DF2-B9FE-5B986D18E1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18466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3D094E-B8EF-48D1-9755-FB65BD6E7B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773889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49772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3022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5128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0296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2684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7912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5526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42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772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- 2018-05-24 14:47:53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205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- 2018-05-22 23:29:12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إمساكية رمضان للحفاظ على مواقيت الإمساك والإفطار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timetable will help you make sure of starting to fast and the Iftar time 
#RamadanKareem  #KSA #Cars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69941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383A8CF-E01E-4C02-851D-A1E3C2D9F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- 3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CDA0C-2D87-4121-8BF9-7600F4451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677162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EBA389-31C6-453B-AD70-1A47621CA9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211732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23227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0275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7991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5487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8345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6870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2243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4273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534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470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499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- 2018-05-20 10:50:49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08286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16B4B3F-5B6B-470B-A5B4-14D048AA8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- 4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EC378-D02D-436C-98D0-8C75ADEE87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308513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4AC796-ADA2-44A1-B147-3423488D26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809504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06358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3334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0443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4916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6233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3607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4539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9148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236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15:40:37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753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15:36:42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61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14:00:58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2177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8D0B28E-3FC4-4BFA-9CBF-06FC783D4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- 5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D6300E-0C4B-437F-9FFD-0A7E897A1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65405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C2DB13-5EC4-461F-A289-9A77814FB2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58070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00057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3366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7566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1910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4646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6062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1048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7729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60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10:55:10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#KOLEOS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207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17:30:06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هلالك ياشهر الخير وكل عام وأنتم بخير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has arrived, Ramadn Kareem 
#RamadanKareem  #KSA #Cars #Renult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427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231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46753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B65F1D7-8FB5-4415-95AD-2DA2EBA2D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- 6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8C143-1CB8-4690-A1BF-F090EFE9E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619872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B66C31-F332-40CE-879E-D7EA683EF4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1860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44596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4397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4478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7913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1749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7655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092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2603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385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16:41:53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تعكس الخطوط الانسيابية والأنيقة ووضع القيادة الذي أعيد تصميمه بمواد ذات جودة ونهاية المقدمة المجدّدة هوية الشكل الجديد لرينو
#رينو #السعودية #سيارات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Flowing and elegant lines, a driving position redesigned with quality materials, and a front end reworked to reflect Renault's new visual identity
#Renault #DUSTER #KSA #Cars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22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15:10:45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055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- 2018-05-13 16:00:57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تعتبر مقصورة أر سبيس الإختبارية مساحة للتقاسم بين الوالدين والأطفال، وهذا ما تعززه موادها وملمس خاماتها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R-Space concept cabin is a space for sharing for parents and children, and this is reinforced by its materials and textures.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64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- 2018-05-12 21:59:45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09253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868053C-41DD-4D0D-87D1-DA7A3820C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- 7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713B81-8AF1-4090-BC62-76C7EC06E6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666576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32AA98-C324-449B-B7BF-02D8E1CCC4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445495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20954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2341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7814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2318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1254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7339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8260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3688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229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- 2018-05-10 16:14:08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ايجاد الأربع كلمات المخفية؟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the four missing words?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290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- 2018-05-09 17:43:12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لدينا الآن مجموعة سيارات متناسقة بوجه عام، مع احتفاظ كل موديل بجاذبيته الخاصة. وهذه مجرد بداية
#رينو #السعودية #سيارات #سيارات_الإختبارية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now have a consistent range across the board, with each model retaining its own distinct personality. And that's just the start
#KSA #Renault #Cars #ConceptCar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8286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FCF02D4-B5F5-460C-BD68-4F0795D87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- 8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EA864-D588-4A1E-BC1C-BD1B9AB32B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080740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FF11C4-BFDA-426D-A0DF-9536B995FA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134701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75348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9867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1018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9612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8127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2750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4148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6097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52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- 2018-05-08 16:57:05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تضمن الصيانة الدورية لسيارة رينو أدائها الفائق وطول عمرها. نقدم حلولاً جاهزة، لدعمك طوال عمر السيارة.
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 maintenance of your Renault ensures its performance and extends its life. To support you throughout the life of your car.
Just visit the link: www.myrenault-me.com 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27252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94B5B5C-43D8-479A-8348-B67B4C71F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- 9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EEC487-D43B-4A72-BAC0-D2B05BB867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4871770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20180607_122742</Template>
  <TotalTime>2</TotalTime>
  <Words>657</Words>
  <Application>Microsoft Office PowerPoint</Application>
  <PresentationFormat>On-screen Show (4:3)</PresentationFormat>
  <Paragraphs>290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Calibri</vt:lpstr>
      <vt:lpstr>Arial</vt:lpstr>
      <vt:lpstr>quintly_template</vt:lpstr>
      <vt:lpstr>Facebook Own Posts Table | Renault - 1 of 9</vt:lpstr>
      <vt:lpstr>Facebook Own Posts Table | Renault - 2 of 9</vt:lpstr>
      <vt:lpstr>Facebook Own Posts Table | Renault - 3 of 9</vt:lpstr>
      <vt:lpstr>Facebook Own Posts Table | Renault - 4 of 9</vt:lpstr>
      <vt:lpstr>Facebook Own Posts Table | Renault - 5 of 9</vt:lpstr>
      <vt:lpstr>Facebook Own Posts Table | Renault - 6 of 9</vt:lpstr>
      <vt:lpstr>Facebook Own Posts Table | Renault - 7 of 9</vt:lpstr>
      <vt:lpstr>Facebook Own Posts Table | Renault - 8 of 9</vt:lpstr>
      <vt:lpstr>Facebook Own Posts Table | Renault - 9 of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Renault - 1 of 9</dc:title>
  <dc:creator>Administrator</dc:creator>
  <cp:lastModifiedBy>Administrator</cp:lastModifiedBy>
  <cp:revision>1</cp:revision>
  <dcterms:created xsi:type="dcterms:W3CDTF">2018-06-07T12:27:43Z</dcterms:created>
  <dcterms:modified xsi:type="dcterms:W3CDTF">2018-06-07T12:30:41Z</dcterms:modified>
</cp:coreProperties>
</file>