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58837</c:v>
                </c:pt>
                <c:pt idx="1">
                  <c:v>58838</c:v>
                </c:pt>
                <c:pt idx="2">
                  <c:v>58840</c:v>
                </c:pt>
                <c:pt idx="3">
                  <c:v>58838</c:v>
                </c:pt>
                <c:pt idx="4">
                  <c:v>58839</c:v>
                </c:pt>
                <c:pt idx="5">
                  <c:v>58841</c:v>
                </c:pt>
                <c:pt idx="6">
                  <c:v>58842</c:v>
                </c:pt>
                <c:pt idx="7">
                  <c:v>58843</c:v>
                </c:pt>
                <c:pt idx="8">
                  <c:v>58847</c:v>
                </c:pt>
                <c:pt idx="9">
                  <c:v>58844</c:v>
                </c:pt>
                <c:pt idx="10">
                  <c:v>58844</c:v>
                </c:pt>
                <c:pt idx="11">
                  <c:v>58842</c:v>
                </c:pt>
                <c:pt idx="12">
                  <c:v>58839</c:v>
                </c:pt>
                <c:pt idx="13">
                  <c:v>58838</c:v>
                </c:pt>
                <c:pt idx="14">
                  <c:v>58837</c:v>
                </c:pt>
                <c:pt idx="15">
                  <c:v>58832</c:v>
                </c:pt>
                <c:pt idx="16">
                  <c:v>58830</c:v>
                </c:pt>
                <c:pt idx="17">
                  <c:v>58828</c:v>
                </c:pt>
                <c:pt idx="18">
                  <c:v>58827</c:v>
                </c:pt>
                <c:pt idx="19">
                  <c:v>58821</c:v>
                </c:pt>
                <c:pt idx="20">
                  <c:v>58818</c:v>
                </c:pt>
                <c:pt idx="21">
                  <c:v>58812</c:v>
                </c:pt>
                <c:pt idx="22">
                  <c:v>58813</c:v>
                </c:pt>
                <c:pt idx="23">
                  <c:v>58809</c:v>
                </c:pt>
                <c:pt idx="24">
                  <c:v>58812</c:v>
                </c:pt>
                <c:pt idx="25">
                  <c:v>58812</c:v>
                </c:pt>
                <c:pt idx="26">
                  <c:v>58809</c:v>
                </c:pt>
                <c:pt idx="27">
                  <c:v>58809</c:v>
                </c:pt>
                <c:pt idx="28">
                  <c:v>58808</c:v>
                </c:pt>
                <c:pt idx="29">
                  <c:v>58813</c:v>
                </c:pt>
                <c:pt idx="30">
                  <c:v>58811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00-4235-BF7E-FBE3A5132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35216"/>
        <c:axId val="275135544"/>
      </c:lineChart>
      <c:dateAx>
        <c:axId val="27513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35544"/>
        <c:crosses val="autoZero"/>
        <c:auto val="1"/>
        <c:lblOffset val="100"/>
        <c:baseTimeUnit val="days"/>
      </c:dateAx>
      <c:valAx>
        <c:axId val="27513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3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7CF59-96D7-4777-B8C5-240668D33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E6C2E-ECCF-467E-BDC0-04FC3D402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44039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CFE3C-0BE4-4219-83F4-857A2EEAD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DE303-5306-481E-BDDF-E78B7F58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748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20180607_122731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2018-06-07T12:27:32Z</dcterms:created>
  <dcterms:modified xsi:type="dcterms:W3CDTF">2018-06-07T12:27:35Z</dcterms:modified>
</cp:coreProperties>
</file>