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75AA-40C1-93CA-35208AC61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576472"/>
        <c:axId val="344577784"/>
      </c:lineChart>
      <c:catAx>
        <c:axId val="344576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77784"/>
        <c:crosses val="autoZero"/>
        <c:auto val="1"/>
        <c:lblAlgn val="ctr"/>
        <c:lblOffset val="100"/>
        <c:noMultiLvlLbl val="0"/>
      </c:catAx>
      <c:valAx>
        <c:axId val="34457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7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6A62C-0A62-4497-A4A2-CC1F35878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4742DB-B4E1-470E-976F-68AEF2F851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846515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1EC9E-91A3-4B9A-B8F0-CDBA6DA916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E6F9A-8308-487F-B61A-802BD1C65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74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20180607_122719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Renault</dc:title>
  <dc:creator>Administrator</dc:creator>
  <cp:lastModifiedBy>Administrator</cp:lastModifiedBy>
  <cp:revision>1</cp:revision>
  <dcterms:created xsi:type="dcterms:W3CDTF">2018-06-07T12:27:21Z</dcterms:created>
  <dcterms:modified xsi:type="dcterms:W3CDTF">2018-06-07T12:27:24Z</dcterms:modified>
</cp:coreProperties>
</file>