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المراعي - 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0.33450745324626002</c:v>
                </c:pt>
                <c:pt idx="1">
                  <c:v>0.36280467394442001</c:v>
                </c:pt>
                <c:pt idx="2">
                  <c:v>0.33960105187096001</c:v>
                </c:pt>
                <c:pt idx="3">
                  <c:v>0.27849027191217002</c:v>
                </c:pt>
                <c:pt idx="4">
                  <c:v>0.24189644728042001</c:v>
                </c:pt>
                <c:pt idx="5">
                  <c:v>0.22663317040551001</c:v>
                </c:pt>
                <c:pt idx="6">
                  <c:v>0.22486592201735001</c:v>
                </c:pt>
                <c:pt idx="7">
                  <c:v>0.17985176691624999</c:v>
                </c:pt>
                <c:pt idx="8">
                  <c:v>8.1296503625484004E-2</c:v>
                </c:pt>
                <c:pt idx="9">
                  <c:v>0.12812152232740001</c:v>
                </c:pt>
                <c:pt idx="10">
                  <c:v>0.23507985791569999</c:v>
                </c:pt>
                <c:pt idx="11">
                  <c:v>0.21251935723781001</c:v>
                </c:pt>
                <c:pt idx="12">
                  <c:v>0.24246510831407</c:v>
                </c:pt>
                <c:pt idx="13">
                  <c:v>0.23096665824601001</c:v>
                </c:pt>
                <c:pt idx="14">
                  <c:v>0.18920933677025001</c:v>
                </c:pt>
                <c:pt idx="15">
                  <c:v>0.17964438577271</c:v>
                </c:pt>
                <c:pt idx="16">
                  <c:v>0.21963154033731999</c:v>
                </c:pt>
                <c:pt idx="17">
                  <c:v>0.25341957576737001</c:v>
                </c:pt>
                <c:pt idx="18">
                  <c:v>0.24170868030145001</c:v>
                </c:pt>
                <c:pt idx="19">
                  <c:v>0.24647905876401999</c:v>
                </c:pt>
                <c:pt idx="20">
                  <c:v>0.28766829530832999</c:v>
                </c:pt>
                <c:pt idx="21">
                  <c:v>0.19108201474864001</c:v>
                </c:pt>
                <c:pt idx="22">
                  <c:v>0.10616577511687</c:v>
                </c:pt>
                <c:pt idx="23">
                  <c:v>0.11094408652134</c:v>
                </c:pt>
                <c:pt idx="24">
                  <c:v>0.11092552769485001</c:v>
                </c:pt>
                <c:pt idx="25">
                  <c:v>5.9916417327752998E-2</c:v>
                </c:pt>
                <c:pt idx="26">
                  <c:v>2.5240282907931001E-2</c:v>
                </c:pt>
                <c:pt idx="27">
                  <c:v>3.8507244175309999E-2</c:v>
                </c:pt>
                <c:pt idx="28">
                  <c:v>5.3676932353942997E-2</c:v>
                </c:pt>
                <c:pt idx="29">
                  <c:v>5.7707657006671E-2</c:v>
                </c:pt>
                <c:pt idx="30">
                  <c:v>5.7861628939054E-2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D5B-4A95-83FC-89A7EC779D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1.4343086632243001E-2</c:v>
                </c:pt>
                <c:pt idx="1">
                  <c:v>1.047272562591E-2</c:v>
                </c:pt>
                <c:pt idx="2">
                  <c:v>1.1132001958478001E-2</c:v>
                </c:pt>
                <c:pt idx="3">
                  <c:v>1.0847777384742E-2</c:v>
                </c:pt>
                <c:pt idx="4">
                  <c:v>9.6204632913302994E-3</c:v>
                </c:pt>
                <c:pt idx="5">
                  <c:v>1.1317103349674E-2</c:v>
                </c:pt>
                <c:pt idx="6">
                  <c:v>7.8267773857055006E-3</c:v>
                </c:pt>
                <c:pt idx="7">
                  <c:v>9.0519497051044992E-3</c:v>
                </c:pt>
                <c:pt idx="8">
                  <c:v>1.6970869502499E-3</c:v>
                </c:pt>
                <c:pt idx="9">
                  <c:v>5.9397035239411996E-3</c:v>
                </c:pt>
                <c:pt idx="10">
                  <c:v>-2.4511606245557001E-3</c:v>
                </c:pt>
                <c:pt idx="11">
                  <c:v>-5.6566631721059E-3</c:v>
                </c:pt>
                <c:pt idx="12">
                  <c:v>-4.9970017989205999E-3</c:v>
                </c:pt>
                <c:pt idx="13">
                  <c:v>-6.5058557416063003E-3</c:v>
                </c:pt>
                <c:pt idx="14">
                  <c:v>-5.4690461417765002E-3</c:v>
                </c:pt>
                <c:pt idx="15">
                  <c:v>-6.6952329941082E-3</c:v>
                </c:pt>
                <c:pt idx="16">
                  <c:v>-3.7722148087722999E-3</c:v>
                </c:pt>
                <c:pt idx="17">
                  <c:v>-3.6780481824312001E-3</c:v>
                </c:pt>
                <c:pt idx="18">
                  <c:v>1.5089983457605999E-3</c:v>
                </c:pt>
                <c:pt idx="19">
                  <c:v>-3.8667499118192001E-3</c:v>
                </c:pt>
                <c:pt idx="20">
                  <c:v>-5.3759333610617997E-3</c:v>
                </c:pt>
                <c:pt idx="21">
                  <c:v>-4.3387057829288997E-3</c:v>
                </c:pt>
                <c:pt idx="22">
                  <c:v>-8.2061691527271999E-3</c:v>
                </c:pt>
                <c:pt idx="23">
                  <c:v>-4.9052392671950001E-3</c:v>
                </c:pt>
                <c:pt idx="24">
                  <c:v>-4.7168075891546998E-3</c:v>
                </c:pt>
                <c:pt idx="25">
                  <c:v>-4.3396676757966003E-3</c:v>
                </c:pt>
                <c:pt idx="26">
                  <c:v>3.0190302686087999E-3</c:v>
                </c:pt>
                <c:pt idx="27">
                  <c:v>3.3491355928205999E-2</c:v>
                </c:pt>
                <c:pt idx="28">
                  <c:v>1.7353088189526002E-2</c:v>
                </c:pt>
                <c:pt idx="29">
                  <c:v>8.1092753136686995E-3</c:v>
                </c:pt>
                <c:pt idx="30">
                  <c:v>7.8257590043372006E-3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D5B-4A95-83FC-89A7EC779D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NADEC Foods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-9.6181460549345007E-3</c:v>
                </c:pt>
                <c:pt idx="1">
                  <c:v>-7.9933127132961E-3</c:v>
                </c:pt>
                <c:pt idx="2">
                  <c:v>-4.2002119074652997E-3</c:v>
                </c:pt>
                <c:pt idx="3">
                  <c:v>-7.1813090848980004E-3</c:v>
                </c:pt>
                <c:pt idx="4">
                  <c:v>-6.7753064471106003E-3</c:v>
                </c:pt>
                <c:pt idx="5">
                  <c:v>-6.0981889733902001E-3</c:v>
                </c:pt>
                <c:pt idx="6">
                  <c:v>-7.3182730501883996E-3</c:v>
                </c:pt>
                <c:pt idx="7">
                  <c:v>-6.6411411920170998E-3</c:v>
                </c:pt>
                <c:pt idx="8">
                  <c:v>-1.1114484613216E-2</c:v>
                </c:pt>
                <c:pt idx="9">
                  <c:v>-8.1334537084482E-3</c:v>
                </c:pt>
                <c:pt idx="10">
                  <c:v>-6.7784294107917998E-3</c:v>
                </c:pt>
                <c:pt idx="11">
                  <c:v>-7.9990889173301005E-3</c:v>
                </c:pt>
                <c:pt idx="12">
                  <c:v>-4.0676587234330999E-3</c:v>
                </c:pt>
                <c:pt idx="13">
                  <c:v>-5.9661421433366002E-3</c:v>
                </c:pt>
                <c:pt idx="14">
                  <c:v>-5.8308958832518996E-3</c:v>
                </c:pt>
                <c:pt idx="15">
                  <c:v>-8.4078285019962007E-3</c:v>
                </c:pt>
                <c:pt idx="16">
                  <c:v>-5.0179969783521001E-3</c:v>
                </c:pt>
                <c:pt idx="17">
                  <c:v>-3.2550802987621002E-3</c:v>
                </c:pt>
                <c:pt idx="18">
                  <c:v>-6.3747397546402998E-3</c:v>
                </c:pt>
                <c:pt idx="19">
                  <c:v>-7.8672016363779008E-3</c:v>
                </c:pt>
                <c:pt idx="20">
                  <c:v>-7.8678206136899992E-3</c:v>
                </c:pt>
                <c:pt idx="21">
                  <c:v>-5.2908473766893E-3</c:v>
                </c:pt>
                <c:pt idx="22">
                  <c:v>-5.1554573908230003E-3</c:v>
                </c:pt>
                <c:pt idx="23">
                  <c:v>-4.4773385614175999E-3</c:v>
                </c:pt>
                <c:pt idx="24">
                  <c:v>-6.7841500545445998E-3</c:v>
                </c:pt>
                <c:pt idx="25">
                  <c:v>-7.4630713659592004E-3</c:v>
                </c:pt>
                <c:pt idx="26">
                  <c:v>-5.2923910344181996E-3</c:v>
                </c:pt>
                <c:pt idx="27">
                  <c:v>-5.1569616267770997E-3</c:v>
                </c:pt>
                <c:pt idx="28">
                  <c:v>-6.5143927364520997E-3</c:v>
                </c:pt>
                <c:pt idx="29">
                  <c:v>-5.2932889239965001E-3</c:v>
                </c:pt>
                <c:pt idx="30">
                  <c:v>-5.7007667531282996E-3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D5B-4A95-83FC-89A7EC779D2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Suntop - سن توب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2.1094903627541999E-2</c:v>
                </c:pt>
                <c:pt idx="1">
                  <c:v>1.5622558975159999E-3</c:v>
                </c:pt>
                <c:pt idx="2">
                  <c:v>5.4678102201184001E-3</c:v>
                </c:pt>
                <c:pt idx="3">
                  <c:v>1.5621460762796E-3</c:v>
                </c:pt>
                <c:pt idx="4">
                  <c:v>5.4674258578000998E-3</c:v>
                </c:pt>
                <c:pt idx="5">
                  <c:v>-2.3430544057232998E-3</c:v>
                </c:pt>
                <c:pt idx="6">
                  <c:v>8.5914007888467994E-3</c:v>
                </c:pt>
                <c:pt idx="7">
                  <c:v>1.0933570748012E-2</c:v>
                </c:pt>
                <c:pt idx="8">
                  <c:v>6.2470716851476E-3</c:v>
                </c:pt>
                <c:pt idx="9">
                  <c:v>5.4658462691695E-3</c:v>
                </c:pt>
                <c:pt idx="10">
                  <c:v>3.2793285184462E-2</c:v>
                </c:pt>
                <c:pt idx="11">
                  <c:v>3.0440925091907999E-2</c:v>
                </c:pt>
                <c:pt idx="12">
                  <c:v>7.8029901058085001E-3</c:v>
                </c:pt>
                <c:pt idx="13">
                  <c:v>2.1066429474276002E-2</c:v>
                </c:pt>
                <c:pt idx="14">
                  <c:v>7.8007379498100998E-3</c:v>
                </c:pt>
                <c:pt idx="15">
                  <c:v>6.5521087650055002E-2</c:v>
                </c:pt>
                <c:pt idx="16">
                  <c:v>0.54954905797158005</c:v>
                </c:pt>
                <c:pt idx="17">
                  <c:v>1.5504837509303E-2</c:v>
                </c:pt>
                <c:pt idx="18">
                  <c:v>2.0153164046755E-2</c:v>
                </c:pt>
                <c:pt idx="19">
                  <c:v>3.0998620561385002E-3</c:v>
                </c:pt>
                <c:pt idx="20">
                  <c:v>7.7494149191735997E-3</c:v>
                </c:pt>
                <c:pt idx="21">
                  <c:v>1.1623221647088001E-2</c:v>
                </c:pt>
                <c:pt idx="22">
                  <c:v>2.4793324397405999E-2</c:v>
                </c:pt>
                <c:pt idx="23">
                  <c:v>3.0983973539687E-3</c:v>
                </c:pt>
                <c:pt idx="24">
                  <c:v>0</c:v>
                </c:pt>
                <c:pt idx="25">
                  <c:v>7.7457533907035001E-3</c:v>
                </c:pt>
                <c:pt idx="26">
                  <c:v>3.0980613880863999E-3</c:v>
                </c:pt>
                <c:pt idx="27">
                  <c:v>1.1617370292061001E-2</c:v>
                </c:pt>
                <c:pt idx="28">
                  <c:v>5.4208097140910003E-3</c:v>
                </c:pt>
                <c:pt idx="29">
                  <c:v>-3.8717970558855E-3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ED5B-4A95-83FC-89A7EC779D2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Nada - ندى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-6.5009963269371E-3</c:v>
                </c:pt>
                <c:pt idx="1">
                  <c:v>-2.4626587060403E-3</c:v>
                </c:pt>
                <c:pt idx="2">
                  <c:v>3.2507895478249998E-3</c:v>
                </c:pt>
                <c:pt idx="3">
                  <c:v>1.0244579484638999E-2</c:v>
                </c:pt>
                <c:pt idx="4">
                  <c:v>1.6645736376844002E-2</c:v>
                </c:pt>
                <c:pt idx="5">
                  <c:v>1.6741445121542999E-3</c:v>
                </c:pt>
                <c:pt idx="6">
                  <c:v>-4.9238720147794998E-3</c:v>
                </c:pt>
                <c:pt idx="7">
                  <c:v>-6.9922425500610003E-3</c:v>
                </c:pt>
                <c:pt idx="8">
                  <c:v>-1.2606614533063E-2</c:v>
                </c:pt>
                <c:pt idx="9">
                  <c:v>-7.3876195316840004E-3</c:v>
                </c:pt>
                <c:pt idx="10">
                  <c:v>-6.698603242715E-3</c:v>
                </c:pt>
                <c:pt idx="11">
                  <c:v>-5.7138972818597004E-3</c:v>
                </c:pt>
                <c:pt idx="12">
                  <c:v>-4.3349283899385997E-3</c:v>
                </c:pt>
                <c:pt idx="13">
                  <c:v>-4.5321670556776996E-3</c:v>
                </c:pt>
                <c:pt idx="14">
                  <c:v>-7.192678050804E-3</c:v>
                </c:pt>
                <c:pt idx="15">
                  <c:v>-9.1639339093144995E-3</c:v>
                </c:pt>
                <c:pt idx="16">
                  <c:v>2.7297229380490999E-2</c:v>
                </c:pt>
                <c:pt idx="17">
                  <c:v>5.6254384098235001E-2</c:v>
                </c:pt>
                <c:pt idx="18">
                  <c:v>4.9330299339406997E-2</c:v>
                </c:pt>
                <c:pt idx="19">
                  <c:v>4.8420240447828E-2</c:v>
                </c:pt>
                <c:pt idx="20">
                  <c:v>4.8101704118450002E-2</c:v>
                </c:pt>
                <c:pt idx="21">
                  <c:v>4.1491124143999997E-2</c:v>
                </c:pt>
                <c:pt idx="22">
                  <c:v>4.1572195572118997E-2</c:v>
                </c:pt>
                <c:pt idx="23">
                  <c:v>4.3716169088247998E-2</c:v>
                </c:pt>
                <c:pt idx="24">
                  <c:v>4.5660979501656998E-2</c:v>
                </c:pt>
                <c:pt idx="25">
                  <c:v>4.3480821326214003E-2</c:v>
                </c:pt>
                <c:pt idx="26">
                  <c:v>3.669245930718E-2</c:v>
                </c:pt>
                <c:pt idx="27">
                  <c:v>3.8934661361614997E-2</c:v>
                </c:pt>
                <c:pt idx="28">
                  <c:v>3.8331304029001999E-2</c:v>
                </c:pt>
                <c:pt idx="29">
                  <c:v>2.6557041290808998E-2</c:v>
                </c:pt>
                <c:pt idx="30">
                  <c:v>-9.2092217619787996E-3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ED5B-4A95-83FC-89A7EC779D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428832"/>
        <c:axId val="272430144"/>
      </c:lineChart>
      <c:dateAx>
        <c:axId val="272428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30144"/>
        <c:crosses val="autoZero"/>
        <c:auto val="1"/>
        <c:lblOffset val="100"/>
        <c:baseTimeUnit val="days"/>
      </c:dateAx>
      <c:valAx>
        <c:axId val="27243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2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40BA4-F4FA-47AE-A51B-4A4216794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Al Rabie Juice + Comp.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3CD0F6-1B65-402E-AA6F-929807A260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82069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4EDAFA-EFF4-4158-A60C-F3539FCB15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B15F2-013D-479E-A4AA-EF7D19FC6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8537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20180607_122240</Template>
  <TotalTime>0</TotalTime>
  <Words>18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Change Rate | Al Rabie Juice + Comp.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Change Rate | Al Rabie Juice + Comp.</dc:title>
  <dc:creator>Administrator</dc:creator>
  <cp:lastModifiedBy>Administrator</cp:lastModifiedBy>
  <cp:revision>1</cp:revision>
  <dcterms:created xsi:type="dcterms:W3CDTF">2018-06-07T12:22:42Z</dcterms:created>
  <dcterms:modified xsi:type="dcterms:W3CDTF">2018-06-07T12:22:46Z</dcterms:modified>
</cp:coreProperties>
</file>