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520-48C1-91CF-72EF19E7A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096776"/>
        <c:axId val="329097104"/>
      </c:lineChart>
      <c:catAx>
        <c:axId val="32909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97104"/>
        <c:crosses val="autoZero"/>
        <c:auto val="1"/>
        <c:lblAlgn val="ctr"/>
        <c:lblOffset val="100"/>
        <c:noMultiLvlLbl val="0"/>
      </c:catAx>
      <c:valAx>
        <c:axId val="32909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09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46DD-9DE0-40F4-9FF6-74AB6A65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A308A3-AB75-49B1-A120-EA3E4F0DC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6835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B5EB2-A3F9-43B6-BBCF-AF965F7F0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49FFB-5327-4C29-97C4-477F1883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149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20180607_122234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Faden Media</dc:title>
  <dc:creator>Administrator</dc:creator>
  <cp:lastModifiedBy>Administrator</cp:lastModifiedBy>
  <cp:revision>1</cp:revision>
  <dcterms:created xsi:type="dcterms:W3CDTF">2018-06-07T12:22:35Z</dcterms:created>
  <dcterms:modified xsi:type="dcterms:W3CDTF">2018-06-07T12:22:39Z</dcterms:modified>
</cp:coreProperties>
</file>