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9285-4A28-85CD-199C395A171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9285-4A28-85CD-199C395A171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9285-4A28-85CD-199C395A171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9285-4A28-85CD-199C395A171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9285-4A28-85CD-199C395A1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59936"/>
        <c:axId val="278262232"/>
      </c:lineChart>
      <c:catAx>
        <c:axId val="27825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62232"/>
        <c:crosses val="autoZero"/>
        <c:auto val="1"/>
        <c:lblAlgn val="ctr"/>
        <c:lblOffset val="100"/>
        <c:noMultiLvlLbl val="0"/>
      </c:catAx>
      <c:valAx>
        <c:axId val="27826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5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50F54-1FDB-483D-A2B6-17829369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 Rabie Juice + Comp.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75208C-8292-4EB6-A880-730DEB257B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19664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43723-9499-4571-B9B1-3F8F94487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A86F4-399D-4549-8487-132D0505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449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20180607_122209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Al Rabie Juice + Comp.</dc:title>
  <dc:creator>Administrator</dc:creator>
  <cp:lastModifiedBy>Administrator</cp:lastModifiedBy>
  <cp:revision>1</cp:revision>
  <dcterms:created xsi:type="dcterms:W3CDTF">2018-06-07T12:22:10Z</dcterms:created>
  <dcterms:modified xsi:type="dcterms:W3CDTF">2018-06-07T12:22:14Z</dcterms:modified>
</cp:coreProperties>
</file>