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DAAEE-AA27-421D-98EB-9E1CA838B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540255"/>
              </p:ext>
            </p:extLst>
          </p:nvPr>
        </p:nvGraphicFramePr>
        <p:xfrm>
          <a:off x="457200" y="1468438"/>
          <a:ext cx="8229599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73598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6459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53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18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915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49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915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396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146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767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02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1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4809075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1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7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3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46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234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8BE3A1-0290-40C1-9C2B-67329ADD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Facebook - Key Metrics Table (competitive view)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CE4A3-E63A-4A95-BB33-0BCF95E9E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342851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20180607_121818</Template>
  <TotalTime>0</TotalTime>
  <Words>109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- Key Metrics Table (competitive view)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Key Metrics Table (competitive view) | Al Rabie Juice + Comp.</dc:title>
  <dc:creator>Administrator</dc:creator>
  <cp:lastModifiedBy>Administrator</cp:lastModifiedBy>
  <cp:revision>1</cp:revision>
  <dcterms:created xsi:type="dcterms:W3CDTF">2018-06-07T12:18:19Z</dcterms:created>
  <dcterms:modified xsi:type="dcterms:W3CDTF">2018-06-07T12:18:32Z</dcterms:modified>
</cp:coreProperties>
</file>