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129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FA4D12-4FD9-4735-909E-3DE470A2AB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9973571"/>
              </p:ext>
            </p:extLst>
          </p:nvPr>
        </p:nvGraphicFramePr>
        <p:xfrm>
          <a:off x="457200" y="1468438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53778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4294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3537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33829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1688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5478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0568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1336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1258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8119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7384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6381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6187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1054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30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855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448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@NadecFoods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0.7378 %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456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@NadaDairy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860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@suntoparabia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668866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16C72DB-175C-4B98-9C25-A918FE9B7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 Rabie Juice + Comp.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BBE1D-7579-42EB-887A-9712E9C66F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4963341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20180607_121536</Template>
  <TotalTime>0</TotalTime>
  <Words>130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Twitter Key Metrics Table | Al Rabie Juice + Comp.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 Rabie Juice + Comp.</dc:title>
  <dc:creator>Administrator</dc:creator>
  <cp:lastModifiedBy>Administrator</cp:lastModifiedBy>
  <cp:revision>1</cp:revision>
  <dcterms:created xsi:type="dcterms:W3CDTF">2018-06-07T12:16:37Z</dcterms:created>
  <dcterms:modified xsi:type="dcterms:W3CDTF">2018-06-07T12:16:56Z</dcterms:modified>
</cp:coreProperties>
</file>