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9462C7-8B3A-470F-BFF6-A0ADACA4F1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349301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38664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062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113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2185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7594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104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1725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758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4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34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2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7297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1E0E9D2-AA94-4E1F-BC01-4A303B71B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DAAFE-3532-4582-ABAE-C7B6BCDFE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89011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03B78-4BC6-41E6-A37B-2FAB24561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58953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75115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740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076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264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8981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9830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889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060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60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94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06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8140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4F57CCA-EF87-4920-A9B2-7F75D655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E3796-BB13-4B46-B21D-8F3AE04D3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2312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1540D1-BDE8-43D4-B597-58825784E4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33177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44353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723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735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701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3529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092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7632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237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1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40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4844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604A758-F454-43D3-91FE-4A96FA6E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28FDB-115F-4CC7-82D1-17CF0EFE2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25127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08E6F-3B3B-44AA-B7DC-2009DA1659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67439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07007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9115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591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5033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475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614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8817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0580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3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81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3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2366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E1F242B-7A6E-4981-9826-DAD6340C6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CCBA6-653C-4198-94E3-8E9E0D6FF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0173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8E2C7-E877-42D2-8B32-87ED150970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069824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95060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5601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730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995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007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706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2732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4810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66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06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317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8209768-F399-47E5-BEDD-6EAF0E92C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46B6B-E329-442F-96C5-4C9B878D9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79511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757A3-40DE-4D15-AA87-E8E48648D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0874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6661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595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4081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282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336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264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3627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0377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07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46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58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90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2557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DBB06CA-96BB-4E44-A77F-A0049AD4C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13D65-EF5E-4C64-9B06-97BABBABF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28935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FD589-CCC1-4BF6-8784-BA75721DE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2671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33043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294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6372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928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5940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849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645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636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11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5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04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74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6701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0CD46A7-FDF3-4B4B-9D5D-13F166B5E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FEB30-85B2-499A-B50C-4BEBB4A3A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4080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32137-A521-4FC1-81F6-5D1CD099B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056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25323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7989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539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647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3113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105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147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104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67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30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792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405BC11-A4E7-40CE-88D4-643EEB09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1B0E9-98B1-4FD9-9CA1-B332F578A6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03252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4E8E4C-10DA-4C01-9555-56BC71A3C3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77041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92451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859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985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3792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961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0390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7475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3742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62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453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94D8171-0EC8-428D-99EF-BF8E08189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CA537-059B-451D-AC50-C2EC1AF2C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3227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20180607_121334</Template>
  <TotalTime>2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Lato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2018-06-07T12:13:35Z</dcterms:created>
  <dcterms:modified xsi:type="dcterms:W3CDTF">2018-06-07T12:16:35Z</dcterms:modified>
</cp:coreProperties>
</file>