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-6.7979809996431004E-3</c:v>
                </c:pt>
                <c:pt idx="1">
                  <c:v>1.6996107891292999E-3</c:v>
                </c:pt>
                <c:pt idx="2">
                  <c:v>3.3991638057037999E-3</c:v>
                </c:pt>
                <c:pt idx="3">
                  <c:v>-3.3990482664854002E-3</c:v>
                </c:pt>
                <c:pt idx="4">
                  <c:v>1.6995819028518999E-3</c:v>
                </c:pt>
                <c:pt idx="5">
                  <c:v>3.3991060351128001E-3</c:v>
                </c:pt>
                <c:pt idx="6">
                  <c:v>1.6994952499108E-3</c:v>
                </c:pt>
                <c:pt idx="7">
                  <c:v>1.6994663675606E-3</c:v>
                </c:pt>
                <c:pt idx="8">
                  <c:v>6.7977499447682997E-3</c:v>
                </c:pt>
                <c:pt idx="9">
                  <c:v>-5.0979659116013E-3</c:v>
                </c:pt>
                <c:pt idx="10">
                  <c:v>0</c:v>
                </c:pt>
                <c:pt idx="11">
                  <c:v>-3.3988172116103999E-3</c:v>
                </c:pt>
                <c:pt idx="12">
                  <c:v>-5.0983991026817997E-3</c:v>
                </c:pt>
                <c:pt idx="13">
                  <c:v>-1.6995530175564E-3</c:v>
                </c:pt>
                <c:pt idx="14">
                  <c:v>-1.6995819028518999E-3</c:v>
                </c:pt>
                <c:pt idx="15">
                  <c:v>-8.4980539456463999E-3</c:v>
                </c:pt>
                <c:pt idx="16">
                  <c:v>-3.3995104704922E-3</c:v>
                </c:pt>
                <c:pt idx="17">
                  <c:v>-3.3996260411355002E-3</c:v>
                </c:pt>
                <c:pt idx="18">
                  <c:v>-1.6998708098185E-3</c:v>
                </c:pt>
                <c:pt idx="19">
                  <c:v>-1.0199398235504E-2</c:v>
                </c:pt>
                <c:pt idx="20">
                  <c:v>-5.1002193094303004E-3</c:v>
                </c:pt>
                <c:pt idx="21">
                  <c:v>-1.0200958890135999E-2</c:v>
                </c:pt>
                <c:pt idx="22">
                  <c:v>1.70033326532E-3</c:v>
                </c:pt>
                <c:pt idx="23">
                  <c:v>-6.8012174179178002E-3</c:v>
                </c:pt>
                <c:pt idx="24">
                  <c:v>5.1012600112228003E-3</c:v>
                </c:pt>
                <c:pt idx="25">
                  <c:v>0</c:v>
                </c:pt>
                <c:pt idx="26">
                  <c:v>-5.1009997959600003E-3</c:v>
                </c:pt>
                <c:pt idx="27">
                  <c:v>0</c:v>
                </c:pt>
                <c:pt idx="28">
                  <c:v>-1.7004200037409E-3</c:v>
                </c:pt>
                <c:pt idx="29">
                  <c:v>8.5022445925724E-3</c:v>
                </c:pt>
                <c:pt idx="30">
                  <c:v>-3.4006087089589001E-3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92-40EC-BFC4-657EE9402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45752"/>
        <c:axId val="173798088"/>
      </c:lineChart>
      <c:dateAx>
        <c:axId val="19545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798088"/>
        <c:crosses val="autoZero"/>
        <c:auto val="1"/>
        <c:lblOffset val="100"/>
        <c:baseTimeUnit val="days"/>
      </c:dateAx>
      <c:valAx>
        <c:axId val="17379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4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AE035-6ACA-41BA-AFBB-5F81A632A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EF9879-874F-4C0B-A63D-E98B917E03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95525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7DDCF-7B6F-44D3-BA1C-ABF92B3E1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98D0F-22EF-45F9-BBCD-186D46F47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54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20180607_120040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Renault</dc:title>
  <dc:creator>Administrator</dc:creator>
  <cp:lastModifiedBy>Administrator</cp:lastModifiedBy>
  <cp:revision>1</cp:revision>
  <dcterms:created xsi:type="dcterms:W3CDTF">2018-06-07T12:01:53Z</dcterms:created>
  <dcterms:modified xsi:type="dcterms:W3CDTF">2018-06-07T12:01:58Z</dcterms:modified>
</cp:coreProperties>
</file>