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1.5295977158007E-2</c:v>
                </c:pt>
                <c:pt idx="1">
                  <c:v>6.7984431565171997E-3</c:v>
                </c:pt>
                <c:pt idx="2">
                  <c:v>1.1896871122895E-2</c:v>
                </c:pt>
                <c:pt idx="3">
                  <c:v>0</c:v>
                </c:pt>
                <c:pt idx="4">
                  <c:v>0</c:v>
                </c:pt>
                <c:pt idx="5">
                  <c:v>5.0985723997280996E-3</c:v>
                </c:pt>
                <c:pt idx="6">
                  <c:v>3.3989904998216001E-3</c:v>
                </c:pt>
                <c:pt idx="7">
                  <c:v>3.3989327351211999E-3</c:v>
                </c:pt>
                <c:pt idx="8">
                  <c:v>1.0196278358398999E-2</c:v>
                </c:pt>
                <c:pt idx="9">
                  <c:v>5.0981391791996003E-3</c:v>
                </c:pt>
                <c:pt idx="10">
                  <c:v>0</c:v>
                </c:pt>
                <c:pt idx="11">
                  <c:v>3.3988749723841E-3</c:v>
                </c:pt>
                <c:pt idx="12">
                  <c:v>5.0985723997280996E-3</c:v>
                </c:pt>
                <c:pt idx="13">
                  <c:v>4.2489547571297002E-3</c:v>
                </c:pt>
                <c:pt idx="14">
                  <c:v>0</c:v>
                </c:pt>
                <c:pt idx="15">
                  <c:v>7.9319214513150008E-3</c:v>
                </c:pt>
                <c:pt idx="16">
                  <c:v>8.0739746052251003E-3</c:v>
                </c:pt>
                <c:pt idx="17">
                  <c:v>0</c:v>
                </c:pt>
                <c:pt idx="18">
                  <c:v>0</c:v>
                </c:pt>
                <c:pt idx="19">
                  <c:v>5.0999592003263998E-3</c:v>
                </c:pt>
                <c:pt idx="20">
                  <c:v>1.020078546048E-2</c:v>
                </c:pt>
                <c:pt idx="21">
                  <c:v>6.8009861429907002E-3</c:v>
                </c:pt>
                <c:pt idx="22">
                  <c:v>0</c:v>
                </c:pt>
                <c:pt idx="23">
                  <c:v>3.4007243542874999E-3</c:v>
                </c:pt>
                <c:pt idx="24">
                  <c:v>0</c:v>
                </c:pt>
                <c:pt idx="25">
                  <c:v>0</c:v>
                </c:pt>
                <c:pt idx="26">
                  <c:v>5.1011732698521004E-3</c:v>
                </c:pt>
                <c:pt idx="27">
                  <c:v>1.1902940026186E-2</c:v>
                </c:pt>
                <c:pt idx="28">
                  <c:v>5.9515712148006999E-3</c:v>
                </c:pt>
                <c:pt idx="29">
                  <c:v>1.1902737629655E-2</c:v>
                </c:pt>
                <c:pt idx="30">
                  <c:v>3.4006665306399999E-3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A1-4CB0-AECA-95EDEA391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447136"/>
        <c:axId val="319448448"/>
      </c:lineChart>
      <c:dateAx>
        <c:axId val="319447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48448"/>
        <c:crosses val="autoZero"/>
        <c:auto val="1"/>
        <c:lblOffset val="100"/>
        <c:baseTimeUnit val="days"/>
      </c:dateAx>
      <c:valAx>
        <c:axId val="31944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4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B6804-DB44-42DD-AE9F-E0984802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48C302-DEB4-48F6-9EB9-75A7CDB9B0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83381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BCA6B-E174-4CE0-A609-0F10A5A12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660E9-7B4A-4F85-B888-A7C89CF28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325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20180607_114943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2018-06-07T11:52:48Z</dcterms:created>
  <dcterms:modified xsi:type="dcterms:W3CDTF">2018-06-07T11:52:53Z</dcterms:modified>
</cp:coreProperties>
</file>