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470D-4E71-8D69-67B219B2F1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829112"/>
        <c:axId val="345828456"/>
      </c:lineChart>
      <c:catAx>
        <c:axId val="345829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828456"/>
        <c:crosses val="autoZero"/>
        <c:auto val="1"/>
        <c:lblAlgn val="ctr"/>
        <c:lblOffset val="100"/>
        <c:noMultiLvlLbl val="0"/>
      </c:catAx>
      <c:valAx>
        <c:axId val="345828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829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530F3-EE14-4C76-9F8D-CBFC7B176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Instagram Interaction Rate | Faden Media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F314D5-C0E3-418A-B888-2D9D12FC22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758622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2A5BD7-A9EB-4AA0-8606-32EAF8A5A9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BF1AB6-3124-4ECC-AFA1-D7A089C04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1019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20180607_114931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| Faden Media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Faden Media</dc:title>
  <dc:creator>Administrator</dc:creator>
  <cp:lastModifiedBy>Administrator</cp:lastModifiedBy>
  <cp:revision>1</cp:revision>
  <dcterms:created xsi:type="dcterms:W3CDTF">2018-06-07T11:49:54Z</dcterms:created>
  <dcterms:modified xsi:type="dcterms:W3CDTF">2018-06-07T11:50:02Z</dcterms:modified>
</cp:coreProperties>
</file>