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fadenmedia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3.7149000000000001</c:v>
                </c:pt>
                <c:pt idx="1">
                  <c:v>9.3279999999999994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3.9137</c:v>
                </c:pt>
                <c:pt idx="6">
                  <c:v>4.3086000000000002</c:v>
                </c:pt>
                <c:pt idx="7">
                  <c:v>2.4988000000000001</c:v>
                </c:pt>
                <c:pt idx="8">
                  <c:v>3.3898000000000001</c:v>
                </c:pt>
                <c:pt idx="9">
                  <c:v>2.3868999999999998</c:v>
                </c:pt>
                <c:pt idx="10">
                  <c:v>0</c:v>
                </c:pt>
                <c:pt idx="11">
                  <c:v>0</c:v>
                </c:pt>
                <c:pt idx="12">
                  <c:v>3.8748</c:v>
                </c:pt>
                <c:pt idx="13">
                  <c:v>4.4599000000000002</c:v>
                </c:pt>
                <c:pt idx="14">
                  <c:v>3.0678000000000001</c:v>
                </c:pt>
                <c:pt idx="15">
                  <c:v>4.1048</c:v>
                </c:pt>
                <c:pt idx="16">
                  <c:v>2.9643999999999999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4.4488000000000003</c:v>
                </c:pt>
                <c:pt idx="21">
                  <c:v>2.0750999999999999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3.4567999999999999</c:v>
                </c:pt>
                <c:pt idx="27">
                  <c:v>3.0602</c:v>
                </c:pt>
                <c:pt idx="28">
                  <c:v>2.0710000000000002</c:v>
                </c:pt>
                <c:pt idx="29">
                  <c:v>2.7572999999999999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0B4-4BB7-876E-A449F5274B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543776"/>
        <c:axId val="347545416"/>
      </c:lineChart>
      <c:dateAx>
        <c:axId val="347543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545416"/>
        <c:crosses val="autoZero"/>
        <c:auto val="1"/>
        <c:lblOffset val="100"/>
        <c:baseTimeUnit val="days"/>
      </c:dateAx>
      <c:valAx>
        <c:axId val="347545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543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B0EB6-27EC-4309-AFE3-133DEF611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Instagram Interaction Rate | Faden Media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1EB440-313A-44C4-B92D-D053D8640E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0329802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35710D-5B78-49CC-A44C-632FB9D02A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05/01/2018 - 07/01/2018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9B52E4-70E9-483B-B6F5-55975D5E1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6942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20180607_114807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 | Faden Media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Faden Media</dc:title>
  <dc:creator>Administrator</dc:creator>
  <cp:lastModifiedBy>Administrator</cp:lastModifiedBy>
  <cp:revision>1</cp:revision>
  <dcterms:created xsi:type="dcterms:W3CDTF">2018-06-07T11:49:47Z</dcterms:created>
  <dcterms:modified xsi:type="dcterms:W3CDTF">2018-06-07T11:49:51Z</dcterms:modified>
</cp:coreProperties>
</file>