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8DB9BB-9224-4065-8197-78562F874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4692943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48893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5122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7180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28895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1543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38752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3957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1657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0682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14103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86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 - Gulf Advantage Automobiles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2336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FD38877-74DA-4F96-85B7-B6D6EB1F8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Renault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E1A68-DD2B-4A24-A809-AF4A4371D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2168624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20180607_114607</Template>
  <TotalTime>0</TotalTime>
  <Words>38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Facebook Key Metrics Table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Renault</dc:title>
  <dc:creator>Administrator</dc:creator>
  <cp:lastModifiedBy>Administrator</cp:lastModifiedBy>
  <cp:revision>1</cp:revision>
  <dcterms:created xsi:type="dcterms:W3CDTF">2018-06-07T11:46:07Z</dcterms:created>
  <dcterms:modified xsi:type="dcterms:W3CDTF">2018-06-07T11:46:12Z</dcterms:modified>
</cp:coreProperties>
</file>