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AAD8-44B4-872C-CEB3FE889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67848"/>
        <c:axId val="344365552"/>
      </c:lineChart>
      <c:catAx>
        <c:axId val="34436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65552"/>
        <c:crosses val="autoZero"/>
        <c:auto val="1"/>
        <c:lblAlgn val="ctr"/>
        <c:lblOffset val="100"/>
        <c:noMultiLvlLbl val="0"/>
      </c:catAx>
      <c:valAx>
        <c:axId val="34436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6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94A16-CDF6-4A91-B78D-36DAC8BE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6CE6B5-245D-43B4-A6D3-F53104B518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99265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4D96F-81A4-4FF7-B28B-F431F5D83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23F9D-73B3-48A7-87DC-571B947FD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2506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20180607_113657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Faden Media</dc:title>
  <dc:creator>Administrator</dc:creator>
  <cp:lastModifiedBy>Administrator</cp:lastModifiedBy>
  <cp:revision>1</cp:revision>
  <dcterms:created xsi:type="dcterms:W3CDTF">2018-06-07T11:37:09Z</dcterms:created>
  <dcterms:modified xsi:type="dcterms:W3CDTF">2018-06-07T11:37:13Z</dcterms:modified>
</cp:coreProperties>
</file>