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997</c:v>
                </c:pt>
                <c:pt idx="1">
                  <c:v>997</c:v>
                </c:pt>
                <c:pt idx="2">
                  <c:v>996</c:v>
                </c:pt>
                <c:pt idx="3">
                  <c:v>996</c:v>
                </c:pt>
                <c:pt idx="4">
                  <c:v>996</c:v>
                </c:pt>
                <c:pt idx="5">
                  <c:v>997</c:v>
                </c:pt>
                <c:pt idx="6">
                  <c:v>999</c:v>
                </c:pt>
                <c:pt idx="7">
                  <c:v>1002</c:v>
                </c:pt>
                <c:pt idx="8">
                  <c:v>1004</c:v>
                </c:pt>
                <c:pt idx="9">
                  <c:v>1007</c:v>
                </c:pt>
                <c:pt idx="10">
                  <c:v>1007</c:v>
                </c:pt>
                <c:pt idx="11">
                  <c:v>1006</c:v>
                </c:pt>
                <c:pt idx="12">
                  <c:v>1007</c:v>
                </c:pt>
                <c:pt idx="13">
                  <c:v>1011</c:v>
                </c:pt>
                <c:pt idx="14">
                  <c:v>1010</c:v>
                </c:pt>
                <c:pt idx="15">
                  <c:v>1012</c:v>
                </c:pt>
                <c:pt idx="16">
                  <c:v>1012</c:v>
                </c:pt>
                <c:pt idx="17">
                  <c:v>1012</c:v>
                </c:pt>
                <c:pt idx="18">
                  <c:v>1012</c:v>
                </c:pt>
                <c:pt idx="19">
                  <c:v>1012</c:v>
                </c:pt>
                <c:pt idx="20">
                  <c:v>1011</c:v>
                </c:pt>
                <c:pt idx="21">
                  <c:v>1013</c:v>
                </c:pt>
                <c:pt idx="22">
                  <c:v>1014</c:v>
                </c:pt>
                <c:pt idx="23">
                  <c:v>1012</c:v>
                </c:pt>
                <c:pt idx="24">
                  <c:v>1012</c:v>
                </c:pt>
                <c:pt idx="25">
                  <c:v>1012</c:v>
                </c:pt>
                <c:pt idx="26">
                  <c:v>1013</c:v>
                </c:pt>
                <c:pt idx="27">
                  <c:v>1013</c:v>
                </c:pt>
                <c:pt idx="28">
                  <c:v>1015</c:v>
                </c:pt>
                <c:pt idx="29">
                  <c:v>1016</c:v>
                </c:pt>
                <c:pt idx="30">
                  <c:v>1017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AC-40BC-9F93-692BCDFD0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791728"/>
        <c:axId val="146790416"/>
      </c:lineChart>
      <c:dateAx>
        <c:axId val="14679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90416"/>
        <c:crosses val="autoZero"/>
        <c:auto val="1"/>
        <c:lblOffset val="100"/>
        <c:baseTimeUnit val="days"/>
      </c:dateAx>
      <c:valAx>
        <c:axId val="14679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9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86DE-F554-4362-AD90-B3F0DC1E8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96E848-95F6-4907-8F73-E2501311F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65436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85178-A1CB-479F-86EE-7C13255E8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FF9A8-3130-44CE-837E-48D8E78D0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348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20180607_113528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Faden Media</dc:title>
  <dc:creator>Administrator</dc:creator>
  <cp:lastModifiedBy>Administrator</cp:lastModifiedBy>
  <cp:revision>1</cp:revision>
  <dcterms:created xsi:type="dcterms:W3CDTF">2018-06-07T11:37:02Z</dcterms:created>
  <dcterms:modified xsi:type="dcterms:W3CDTF">2018-06-07T11:37:06Z</dcterms:modified>
</cp:coreProperties>
</file>