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6405"/>
  </p:normalViewPr>
  <p:slideViewPr>
    <p:cSldViewPr snapToGrid="0">
      <p:cViewPr varScale="1">
        <p:scale>
          <a:sx n="113" d="100"/>
          <a:sy n="113" d="100"/>
        </p:scale>
        <p:origin x="2040" y="10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multiLvlStrRef>
              <c:f>Sheet1!$A$2:$A$32</c:f>
            </c:multiLvlStrRef>
          </c:cat>
          <c:val>
            <c:numRef>
              <c:f>Sheet1!$B$2:$B$32</c:f>
            </c:numRef>
          </c:val>
          <c:smooth val="0"/>
          <c:extLst>
            <c:ext xmlns:c16="http://schemas.microsoft.com/office/drawing/2014/chart" uri="{C3380CC4-5D6E-409C-BE32-E72D297353CC}">
              <c16:uniqueId val="{00000000-2065-4773-B2A9-125652262B2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6775192"/>
        <c:axId val="283788768"/>
      </c:lineChart>
      <c:catAx>
        <c:axId val="2867751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3788768"/>
        <c:crosses val="autoZero"/>
        <c:auto val="1"/>
        <c:lblAlgn val="ctr"/>
        <c:lblOffset val="100"/>
        <c:noMultiLvlLbl val="0"/>
      </c:catAx>
      <c:valAx>
        <c:axId val="28378876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7751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6/7/2018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E140653-09A5-4038-9474-D588318C65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Instagram Interaction Rate | Faden Media</a:t>
            </a:r>
            <a:endParaRPr lang="en-US"/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1C5BD1-9AAE-4600-AACB-4E4D0D588FD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10125253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75B6D10-7570-4556-99D0-11E7BD23738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05/01/2018 - 07/01/2018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DAFD09A-8754-42D5-90AC-63FAE6311D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50565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20180607_113323</Template>
  <TotalTime>0</TotalTime>
  <Words>13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Lato</vt:lpstr>
      <vt:lpstr>quintly_template</vt:lpstr>
      <vt:lpstr>Instagram Interaction Rate | Faden Media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 Interaction Rate | Faden Media</dc:title>
  <dc:creator>Administrator</dc:creator>
  <cp:lastModifiedBy>Administrator</cp:lastModifiedBy>
  <cp:revision>1</cp:revision>
  <dcterms:created xsi:type="dcterms:W3CDTF">2018-06-07T11:33:24Z</dcterms:created>
  <dcterms:modified xsi:type="dcterms:W3CDTF">2018-06-07T11:33:27Z</dcterms:modified>
</cp:coreProperties>
</file>