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B34C39-3113-4D0C-AECF-DA3AC3149B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4904610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621798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548249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47495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1642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5133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66203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802782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795827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34421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3211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33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fadenmedia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3.6832 %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74979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899DD3A-4CAB-403A-AD5D-6D42AE15B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Faden Media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ACCA4-CCE7-4114-8451-74C4E5DA77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7899759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20180607_113041</Template>
  <TotalTime>0</TotalTime>
  <Words>31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Faden Media</dc:title>
  <dc:creator>Administrator</dc:creator>
  <cp:lastModifiedBy>Administrator</cp:lastModifiedBy>
  <cp:revision>1</cp:revision>
  <dcterms:created xsi:type="dcterms:W3CDTF">2018-06-07T11:30:43Z</dcterms:created>
  <dcterms:modified xsi:type="dcterms:W3CDTF">2018-06-07T11:30:47Z</dcterms:modified>
</cp:coreProperties>
</file>